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34480500" cy="30276800"/>
  <p:notesSz cx="6858000" cy="9144000"/>
  <p:embeddedFontLst>
    <p:embeddedFont>
      <p:font typeface="IBM Plex Sans Condensed" panose="020B0506050203000203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6209" y="10153099"/>
            <a:ext cx="34629704" cy="9974109"/>
          </a:xfrm>
          <a:custGeom>
            <a:avLst/>
            <a:gdLst/>
            <a:ahLst/>
            <a:cxnLst/>
            <a:rect l="l" t="t" r="r" b="b"/>
            <a:pathLst>
              <a:path w="34629704" h="9974109">
                <a:moveTo>
                  <a:pt x="0" y="0"/>
                </a:moveTo>
                <a:lnTo>
                  <a:pt x="34629704" y="0"/>
                </a:lnTo>
                <a:lnTo>
                  <a:pt x="34629704" y="9974109"/>
                </a:lnTo>
                <a:lnTo>
                  <a:pt x="0" y="997410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90807" y="-63467"/>
            <a:ext cx="21511556" cy="30403795"/>
          </a:xfrm>
          <a:custGeom>
            <a:avLst/>
            <a:gdLst/>
            <a:ahLst/>
            <a:cxnLst/>
            <a:rect l="l" t="t" r="r" b="b"/>
            <a:pathLst>
              <a:path w="21511556" h="30403795">
                <a:moveTo>
                  <a:pt x="0" y="0"/>
                </a:moveTo>
                <a:lnTo>
                  <a:pt x="21511556" y="0"/>
                </a:lnTo>
                <a:lnTo>
                  <a:pt x="21511556" y="30403795"/>
                </a:lnTo>
                <a:lnTo>
                  <a:pt x="0" y="304037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19003" y="4271064"/>
            <a:ext cx="30050644" cy="21750361"/>
          </a:xfrm>
          <a:custGeom>
            <a:avLst/>
            <a:gdLst/>
            <a:ahLst/>
            <a:cxnLst/>
            <a:rect l="l" t="t" r="r" b="b"/>
            <a:pathLst>
              <a:path w="30050644" h="21750361">
                <a:moveTo>
                  <a:pt x="0" y="0"/>
                </a:moveTo>
                <a:lnTo>
                  <a:pt x="30050644" y="0"/>
                </a:lnTo>
                <a:lnTo>
                  <a:pt x="30050644" y="21750361"/>
                </a:lnTo>
                <a:lnTo>
                  <a:pt x="0" y="2175036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93393" y="13590202"/>
            <a:ext cx="3335576" cy="3062798"/>
            <a:chOff x="0" y="0"/>
            <a:chExt cx="1568310" cy="1440066"/>
          </a:xfrm>
        </p:grpSpPr>
        <p:sp>
          <p:nvSpPr>
            <p:cNvPr id="3" name="Freeform 3"/>
            <p:cNvSpPr/>
            <p:nvPr/>
          </p:nvSpPr>
          <p:spPr>
            <a:xfrm>
              <a:off x="63500" y="409323"/>
              <a:ext cx="899158" cy="967236"/>
            </a:xfrm>
            <a:custGeom>
              <a:avLst/>
              <a:gdLst/>
              <a:ahLst/>
              <a:cxnLst/>
              <a:rect l="l" t="t" r="r" b="b"/>
              <a:pathLst>
                <a:path w="899158" h="967236">
                  <a:moveTo>
                    <a:pt x="183641" y="635003"/>
                  </a:moveTo>
                  <a:cubicBezTo>
                    <a:pt x="198627" y="678564"/>
                    <a:pt x="219201" y="715013"/>
                    <a:pt x="245490" y="744223"/>
                  </a:cubicBezTo>
                  <a:cubicBezTo>
                    <a:pt x="271779" y="773433"/>
                    <a:pt x="302513" y="795912"/>
                    <a:pt x="337692" y="811406"/>
                  </a:cubicBezTo>
                  <a:cubicBezTo>
                    <a:pt x="372871" y="826900"/>
                    <a:pt x="410209" y="834647"/>
                    <a:pt x="449706" y="834647"/>
                  </a:cubicBezTo>
                  <a:cubicBezTo>
                    <a:pt x="489203" y="834647"/>
                    <a:pt x="526414" y="826900"/>
                    <a:pt x="561719" y="811406"/>
                  </a:cubicBezTo>
                  <a:cubicBezTo>
                    <a:pt x="597025" y="795912"/>
                    <a:pt x="627759" y="773560"/>
                    <a:pt x="653921" y="744223"/>
                  </a:cubicBezTo>
                  <a:cubicBezTo>
                    <a:pt x="680083" y="714886"/>
                    <a:pt x="700784" y="678564"/>
                    <a:pt x="715770" y="635003"/>
                  </a:cubicBezTo>
                  <a:cubicBezTo>
                    <a:pt x="730756" y="591441"/>
                    <a:pt x="738122" y="541530"/>
                    <a:pt x="738122" y="485396"/>
                  </a:cubicBezTo>
                  <a:cubicBezTo>
                    <a:pt x="738122" y="429262"/>
                    <a:pt x="730629" y="379350"/>
                    <a:pt x="715770" y="335789"/>
                  </a:cubicBezTo>
                  <a:cubicBezTo>
                    <a:pt x="700911" y="292228"/>
                    <a:pt x="680210" y="255525"/>
                    <a:pt x="653921" y="225680"/>
                  </a:cubicBezTo>
                  <a:cubicBezTo>
                    <a:pt x="627632" y="195835"/>
                    <a:pt x="596898" y="173102"/>
                    <a:pt x="561719" y="157608"/>
                  </a:cubicBezTo>
                  <a:cubicBezTo>
                    <a:pt x="526540" y="142113"/>
                    <a:pt x="489203" y="134366"/>
                    <a:pt x="449706" y="134366"/>
                  </a:cubicBezTo>
                  <a:cubicBezTo>
                    <a:pt x="410209" y="134366"/>
                    <a:pt x="372998" y="142113"/>
                    <a:pt x="337692" y="157608"/>
                  </a:cubicBezTo>
                  <a:cubicBezTo>
                    <a:pt x="302386" y="173102"/>
                    <a:pt x="271652" y="195835"/>
                    <a:pt x="245490" y="225680"/>
                  </a:cubicBezTo>
                  <a:cubicBezTo>
                    <a:pt x="219328" y="255525"/>
                    <a:pt x="198627" y="292228"/>
                    <a:pt x="183641" y="335789"/>
                  </a:cubicBezTo>
                  <a:cubicBezTo>
                    <a:pt x="168655" y="379351"/>
                    <a:pt x="161289" y="429262"/>
                    <a:pt x="161289" y="485396"/>
                  </a:cubicBezTo>
                  <a:cubicBezTo>
                    <a:pt x="161289" y="541530"/>
                    <a:pt x="168782" y="591441"/>
                    <a:pt x="183641" y="635003"/>
                  </a:cubicBezTo>
                  <a:moveTo>
                    <a:pt x="28702" y="294641"/>
                  </a:moveTo>
                  <a:cubicBezTo>
                    <a:pt x="47752" y="235586"/>
                    <a:pt x="76454" y="184151"/>
                    <a:pt x="114681" y="140589"/>
                  </a:cubicBezTo>
                  <a:cubicBezTo>
                    <a:pt x="152907" y="97028"/>
                    <a:pt x="200024" y="62611"/>
                    <a:pt x="256158" y="37592"/>
                  </a:cubicBezTo>
                  <a:cubicBezTo>
                    <a:pt x="312292" y="12573"/>
                    <a:pt x="376808" y="0"/>
                    <a:pt x="449579" y="0"/>
                  </a:cubicBezTo>
                  <a:cubicBezTo>
                    <a:pt x="523619" y="0"/>
                    <a:pt x="588389" y="12573"/>
                    <a:pt x="643888" y="37592"/>
                  </a:cubicBezTo>
                  <a:cubicBezTo>
                    <a:pt x="699387" y="62611"/>
                    <a:pt x="746250" y="97028"/>
                    <a:pt x="784477" y="140589"/>
                  </a:cubicBezTo>
                  <a:cubicBezTo>
                    <a:pt x="822704" y="184151"/>
                    <a:pt x="851279" y="235586"/>
                    <a:pt x="870456" y="294641"/>
                  </a:cubicBezTo>
                  <a:cubicBezTo>
                    <a:pt x="889633" y="353696"/>
                    <a:pt x="899158" y="417324"/>
                    <a:pt x="899158" y="485396"/>
                  </a:cubicBezTo>
                  <a:cubicBezTo>
                    <a:pt x="899158" y="553468"/>
                    <a:pt x="889633" y="616714"/>
                    <a:pt x="870456" y="675262"/>
                  </a:cubicBezTo>
                  <a:cubicBezTo>
                    <a:pt x="851279" y="733809"/>
                    <a:pt x="822704" y="784863"/>
                    <a:pt x="784477" y="828424"/>
                  </a:cubicBezTo>
                  <a:cubicBezTo>
                    <a:pt x="746250" y="871986"/>
                    <a:pt x="699387" y="906022"/>
                    <a:pt x="643888" y="930533"/>
                  </a:cubicBezTo>
                  <a:cubicBezTo>
                    <a:pt x="588389" y="955044"/>
                    <a:pt x="523619" y="967236"/>
                    <a:pt x="449579" y="967236"/>
                  </a:cubicBezTo>
                  <a:cubicBezTo>
                    <a:pt x="376681" y="967236"/>
                    <a:pt x="312292" y="955044"/>
                    <a:pt x="256158" y="930533"/>
                  </a:cubicBezTo>
                  <a:cubicBezTo>
                    <a:pt x="200024" y="906022"/>
                    <a:pt x="152907" y="871986"/>
                    <a:pt x="114681" y="828424"/>
                  </a:cubicBezTo>
                  <a:cubicBezTo>
                    <a:pt x="76454" y="784863"/>
                    <a:pt x="47752" y="733809"/>
                    <a:pt x="28702" y="675262"/>
                  </a:cubicBezTo>
                  <a:cubicBezTo>
                    <a:pt x="9652" y="616714"/>
                    <a:pt x="0" y="553468"/>
                    <a:pt x="0" y="485396"/>
                  </a:cubicBezTo>
                  <a:cubicBezTo>
                    <a:pt x="0" y="417324"/>
                    <a:pt x="9525" y="353696"/>
                    <a:pt x="28702" y="294641"/>
                  </a:cubicBezTo>
                </a:path>
              </a:pathLst>
            </a:custGeom>
            <a:solidFill>
              <a:srgbClr val="171A1E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994280" y="63500"/>
              <a:ext cx="510539" cy="1293374"/>
            </a:xfrm>
            <a:custGeom>
              <a:avLst/>
              <a:gdLst/>
              <a:ahLst/>
              <a:cxnLst/>
              <a:rect l="l" t="t" r="r" b="b"/>
              <a:pathLst>
                <a:path w="510539" h="1293374">
                  <a:moveTo>
                    <a:pt x="0" y="501525"/>
                  </a:moveTo>
                  <a:lnTo>
                    <a:pt x="0" y="367159"/>
                  </a:lnTo>
                  <a:lnTo>
                    <a:pt x="155829" y="367159"/>
                  </a:lnTo>
                  <a:lnTo>
                    <a:pt x="155829" y="229236"/>
                  </a:lnTo>
                  <a:cubicBezTo>
                    <a:pt x="155829" y="153925"/>
                    <a:pt x="177546" y="96902"/>
                    <a:pt x="221234" y="58167"/>
                  </a:cubicBezTo>
                  <a:cubicBezTo>
                    <a:pt x="264922" y="19431"/>
                    <a:pt x="328422" y="0"/>
                    <a:pt x="411988" y="0"/>
                  </a:cubicBezTo>
                  <a:cubicBezTo>
                    <a:pt x="426338" y="0"/>
                    <a:pt x="442721" y="1270"/>
                    <a:pt x="461263" y="3556"/>
                  </a:cubicBezTo>
                  <a:cubicBezTo>
                    <a:pt x="479805" y="5842"/>
                    <a:pt x="496188" y="9525"/>
                    <a:pt x="510539" y="14351"/>
                  </a:cubicBezTo>
                  <a:lnTo>
                    <a:pt x="510539" y="146940"/>
                  </a:lnTo>
                  <a:cubicBezTo>
                    <a:pt x="497331" y="142114"/>
                    <a:pt x="483107" y="138939"/>
                    <a:pt x="467486" y="137034"/>
                  </a:cubicBezTo>
                  <a:cubicBezTo>
                    <a:pt x="451865" y="135129"/>
                    <a:pt x="437642" y="134367"/>
                    <a:pt x="424560" y="134367"/>
                  </a:cubicBezTo>
                  <a:cubicBezTo>
                    <a:pt x="387477" y="134367"/>
                    <a:pt x="358902" y="141479"/>
                    <a:pt x="338582" y="155830"/>
                  </a:cubicBezTo>
                  <a:cubicBezTo>
                    <a:pt x="318262" y="170181"/>
                    <a:pt x="308102" y="197613"/>
                    <a:pt x="308102" y="238253"/>
                  </a:cubicBezTo>
                  <a:lnTo>
                    <a:pt x="308102" y="367159"/>
                  </a:lnTo>
                  <a:lnTo>
                    <a:pt x="487171" y="367159"/>
                  </a:lnTo>
                  <a:lnTo>
                    <a:pt x="487171" y="501525"/>
                  </a:lnTo>
                  <a:lnTo>
                    <a:pt x="308102" y="501525"/>
                  </a:lnTo>
                  <a:lnTo>
                    <a:pt x="308102" y="1293374"/>
                  </a:lnTo>
                  <a:lnTo>
                    <a:pt x="155829" y="1293374"/>
                  </a:lnTo>
                  <a:lnTo>
                    <a:pt x="155829" y="501525"/>
                  </a:lnTo>
                  <a:close/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3153393" y="9812123"/>
            <a:ext cx="4033577" cy="3032329"/>
            <a:chOff x="0" y="0"/>
            <a:chExt cx="1896491" cy="1425727"/>
          </a:xfrm>
        </p:grpSpPr>
        <p:sp>
          <p:nvSpPr>
            <p:cNvPr id="6" name="Freeform 6"/>
            <p:cNvSpPr/>
            <p:nvPr/>
          </p:nvSpPr>
          <p:spPr>
            <a:xfrm>
              <a:off x="63500" y="63500"/>
              <a:ext cx="888490" cy="1279018"/>
            </a:xfrm>
            <a:custGeom>
              <a:avLst/>
              <a:gdLst/>
              <a:ahLst/>
              <a:cxnLst/>
              <a:rect l="l" t="t" r="r" b="b"/>
              <a:pathLst>
                <a:path w="888490" h="1279018">
                  <a:moveTo>
                    <a:pt x="883155" y="0"/>
                  </a:moveTo>
                  <a:lnTo>
                    <a:pt x="883155" y="143256"/>
                  </a:lnTo>
                  <a:lnTo>
                    <a:pt x="170179" y="143256"/>
                  </a:lnTo>
                  <a:lnTo>
                    <a:pt x="170179" y="549911"/>
                  </a:lnTo>
                  <a:lnTo>
                    <a:pt x="834769" y="549911"/>
                  </a:lnTo>
                  <a:lnTo>
                    <a:pt x="834769" y="693294"/>
                  </a:lnTo>
                  <a:lnTo>
                    <a:pt x="170179" y="693294"/>
                  </a:lnTo>
                  <a:lnTo>
                    <a:pt x="170179" y="1135762"/>
                  </a:lnTo>
                  <a:lnTo>
                    <a:pt x="888489" y="1135762"/>
                  </a:lnTo>
                  <a:lnTo>
                    <a:pt x="888489" y="1279018"/>
                  </a:lnTo>
                  <a:lnTo>
                    <a:pt x="0" y="12790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1A1E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1066416" y="416433"/>
              <a:ext cx="766570" cy="945643"/>
            </a:xfrm>
            <a:custGeom>
              <a:avLst/>
              <a:gdLst/>
              <a:ahLst/>
              <a:cxnLst/>
              <a:rect l="l" t="t" r="r" b="b"/>
              <a:pathLst>
                <a:path w="766570" h="945643">
                  <a:moveTo>
                    <a:pt x="623314" y="926085"/>
                  </a:moveTo>
                  <a:lnTo>
                    <a:pt x="623314" y="779146"/>
                  </a:lnTo>
                  <a:lnTo>
                    <a:pt x="619758" y="779146"/>
                  </a:lnTo>
                  <a:cubicBezTo>
                    <a:pt x="587500" y="836423"/>
                    <a:pt x="546353" y="878587"/>
                    <a:pt x="496188" y="905384"/>
                  </a:cubicBezTo>
                  <a:cubicBezTo>
                    <a:pt x="446023" y="932181"/>
                    <a:pt x="386968" y="945643"/>
                    <a:pt x="318896" y="945643"/>
                  </a:cubicBezTo>
                  <a:cubicBezTo>
                    <a:pt x="258063" y="945643"/>
                    <a:pt x="207264" y="937642"/>
                    <a:pt x="166624" y="921513"/>
                  </a:cubicBezTo>
                  <a:cubicBezTo>
                    <a:pt x="125984" y="905384"/>
                    <a:pt x="93218" y="882397"/>
                    <a:pt x="68072" y="852552"/>
                  </a:cubicBezTo>
                  <a:cubicBezTo>
                    <a:pt x="42926" y="822707"/>
                    <a:pt x="25400" y="787147"/>
                    <a:pt x="15240" y="745999"/>
                  </a:cubicBezTo>
                  <a:cubicBezTo>
                    <a:pt x="5080" y="704851"/>
                    <a:pt x="0" y="659131"/>
                    <a:pt x="0" y="608966"/>
                  </a:cubicBezTo>
                  <a:lnTo>
                    <a:pt x="0" y="0"/>
                  </a:lnTo>
                  <a:lnTo>
                    <a:pt x="152146" y="0"/>
                  </a:lnTo>
                  <a:lnTo>
                    <a:pt x="152146" y="626873"/>
                  </a:lnTo>
                  <a:cubicBezTo>
                    <a:pt x="152146" y="684150"/>
                    <a:pt x="168910" y="729616"/>
                    <a:pt x="202310" y="763017"/>
                  </a:cubicBezTo>
                  <a:cubicBezTo>
                    <a:pt x="235711" y="796418"/>
                    <a:pt x="281685" y="813182"/>
                    <a:pt x="340232" y="813182"/>
                  </a:cubicBezTo>
                  <a:cubicBezTo>
                    <a:pt x="386841" y="813182"/>
                    <a:pt x="427100" y="805943"/>
                    <a:pt x="461136" y="791719"/>
                  </a:cubicBezTo>
                  <a:cubicBezTo>
                    <a:pt x="495172" y="777495"/>
                    <a:pt x="523493" y="757048"/>
                    <a:pt x="546225" y="730759"/>
                  </a:cubicBezTo>
                  <a:cubicBezTo>
                    <a:pt x="568959" y="704470"/>
                    <a:pt x="585849" y="673736"/>
                    <a:pt x="597279" y="638557"/>
                  </a:cubicBezTo>
                  <a:cubicBezTo>
                    <a:pt x="608709" y="603378"/>
                    <a:pt x="614297" y="564897"/>
                    <a:pt x="614297" y="522987"/>
                  </a:cubicBezTo>
                  <a:lnTo>
                    <a:pt x="614297" y="0"/>
                  </a:lnTo>
                  <a:lnTo>
                    <a:pt x="766570" y="0"/>
                  </a:lnTo>
                  <a:lnTo>
                    <a:pt x="766570" y="926085"/>
                  </a:lnTo>
                  <a:close/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7333053" y="13755733"/>
            <a:ext cx="1596357" cy="2781288"/>
            <a:chOff x="0" y="0"/>
            <a:chExt cx="750570" cy="130769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50570" cy="1307846"/>
            </a:xfrm>
            <a:custGeom>
              <a:avLst/>
              <a:gdLst/>
              <a:ahLst/>
              <a:cxnLst/>
              <a:rect l="l" t="t" r="r" b="b"/>
              <a:pathLst>
                <a:path w="750570" h="1307846">
                  <a:moveTo>
                    <a:pt x="731774" y="1087374"/>
                  </a:moveTo>
                  <a:cubicBezTo>
                    <a:pt x="719201" y="1129157"/>
                    <a:pt x="698373" y="1166495"/>
                    <a:pt x="669036" y="1199388"/>
                  </a:cubicBezTo>
                  <a:cubicBezTo>
                    <a:pt x="639699" y="1232281"/>
                    <a:pt x="600964" y="1258443"/>
                    <a:pt x="552577" y="1278255"/>
                  </a:cubicBezTo>
                  <a:cubicBezTo>
                    <a:pt x="504190" y="1298067"/>
                    <a:pt x="444246" y="1307846"/>
                    <a:pt x="372491" y="1307846"/>
                  </a:cubicBezTo>
                  <a:cubicBezTo>
                    <a:pt x="253111" y="1307846"/>
                    <a:pt x="161163" y="1276477"/>
                    <a:pt x="96647" y="1213866"/>
                  </a:cubicBezTo>
                  <a:cubicBezTo>
                    <a:pt x="32131" y="1151255"/>
                    <a:pt x="0" y="1058672"/>
                    <a:pt x="0" y="936879"/>
                  </a:cubicBezTo>
                  <a:lnTo>
                    <a:pt x="0" y="858012"/>
                  </a:lnTo>
                  <a:lnTo>
                    <a:pt x="170180" y="858012"/>
                  </a:lnTo>
                  <a:lnTo>
                    <a:pt x="170180" y="911860"/>
                  </a:lnTo>
                  <a:cubicBezTo>
                    <a:pt x="170180" y="948944"/>
                    <a:pt x="173101" y="982980"/>
                    <a:pt x="179197" y="1013968"/>
                  </a:cubicBezTo>
                  <a:cubicBezTo>
                    <a:pt x="185293" y="1044956"/>
                    <a:pt x="195580" y="1071880"/>
                    <a:pt x="210566" y="1094613"/>
                  </a:cubicBezTo>
                  <a:cubicBezTo>
                    <a:pt x="225552" y="1117346"/>
                    <a:pt x="246380" y="1134872"/>
                    <a:pt x="273304" y="1147445"/>
                  </a:cubicBezTo>
                  <a:cubicBezTo>
                    <a:pt x="300228" y="1160018"/>
                    <a:pt x="334518" y="1166241"/>
                    <a:pt x="376301" y="1166241"/>
                  </a:cubicBezTo>
                  <a:cubicBezTo>
                    <a:pt x="453898" y="1166241"/>
                    <a:pt x="507365" y="1145413"/>
                    <a:pt x="536575" y="1103503"/>
                  </a:cubicBezTo>
                  <a:cubicBezTo>
                    <a:pt x="565785" y="1061593"/>
                    <a:pt x="580517" y="1005586"/>
                    <a:pt x="580517" y="935101"/>
                  </a:cubicBezTo>
                  <a:lnTo>
                    <a:pt x="580517" y="0"/>
                  </a:lnTo>
                  <a:lnTo>
                    <a:pt x="750570" y="0"/>
                  </a:lnTo>
                  <a:lnTo>
                    <a:pt x="750570" y="960120"/>
                  </a:lnTo>
                  <a:cubicBezTo>
                    <a:pt x="750570" y="1003173"/>
                    <a:pt x="744347" y="1045464"/>
                    <a:pt x="731774" y="1087374"/>
                  </a:cubicBezTo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7325294" y="10516485"/>
            <a:ext cx="3278043" cy="2327967"/>
            <a:chOff x="0" y="0"/>
            <a:chExt cx="1541259" cy="1094562"/>
          </a:xfrm>
        </p:grpSpPr>
        <p:sp>
          <p:nvSpPr>
            <p:cNvPr id="11" name="Freeform 11"/>
            <p:cNvSpPr/>
            <p:nvPr/>
          </p:nvSpPr>
          <p:spPr>
            <a:xfrm>
              <a:off x="63500" y="63527"/>
              <a:ext cx="487172" cy="947780"/>
            </a:xfrm>
            <a:custGeom>
              <a:avLst/>
              <a:gdLst/>
              <a:ahLst/>
              <a:cxnLst/>
              <a:rect l="l" t="t" r="r" b="b"/>
              <a:pathLst>
                <a:path w="487172" h="947780">
                  <a:moveTo>
                    <a:pt x="143256" y="21690"/>
                  </a:moveTo>
                  <a:lnTo>
                    <a:pt x="143256" y="217018"/>
                  </a:lnTo>
                  <a:lnTo>
                    <a:pt x="146812" y="217018"/>
                  </a:lnTo>
                  <a:cubicBezTo>
                    <a:pt x="183769" y="141833"/>
                    <a:pt x="229235" y="86207"/>
                    <a:pt x="282956" y="50393"/>
                  </a:cubicBezTo>
                  <a:cubicBezTo>
                    <a:pt x="336677" y="14578"/>
                    <a:pt x="404749" y="-2186"/>
                    <a:pt x="487172" y="227"/>
                  </a:cubicBezTo>
                  <a:lnTo>
                    <a:pt x="487172" y="161518"/>
                  </a:lnTo>
                  <a:cubicBezTo>
                    <a:pt x="426212" y="161518"/>
                    <a:pt x="374269" y="169900"/>
                    <a:pt x="331343" y="186537"/>
                  </a:cubicBezTo>
                  <a:cubicBezTo>
                    <a:pt x="288417" y="203174"/>
                    <a:pt x="253746" y="227686"/>
                    <a:pt x="227457" y="259944"/>
                  </a:cubicBezTo>
                  <a:cubicBezTo>
                    <a:pt x="201168" y="292202"/>
                    <a:pt x="181991" y="331318"/>
                    <a:pt x="170180" y="377292"/>
                  </a:cubicBezTo>
                  <a:cubicBezTo>
                    <a:pt x="158369" y="423267"/>
                    <a:pt x="152273" y="476099"/>
                    <a:pt x="152273" y="535789"/>
                  </a:cubicBezTo>
                  <a:lnTo>
                    <a:pt x="152273" y="947779"/>
                  </a:lnTo>
                  <a:lnTo>
                    <a:pt x="0" y="947779"/>
                  </a:lnTo>
                  <a:lnTo>
                    <a:pt x="0" y="21690"/>
                  </a:lnTo>
                  <a:close/>
                </a:path>
              </a:pathLst>
            </a:custGeom>
            <a:solidFill>
              <a:srgbClr val="171A1E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578485" y="63754"/>
              <a:ext cx="899159" cy="967237"/>
            </a:xfrm>
            <a:custGeom>
              <a:avLst/>
              <a:gdLst/>
              <a:ahLst/>
              <a:cxnLst/>
              <a:rect l="l" t="t" r="r" b="b"/>
              <a:pathLst>
                <a:path w="899159" h="967237">
                  <a:moveTo>
                    <a:pt x="183641" y="635004"/>
                  </a:moveTo>
                  <a:cubicBezTo>
                    <a:pt x="198500" y="678565"/>
                    <a:pt x="219201" y="715014"/>
                    <a:pt x="245490" y="744224"/>
                  </a:cubicBezTo>
                  <a:cubicBezTo>
                    <a:pt x="271779" y="773434"/>
                    <a:pt x="302513" y="795914"/>
                    <a:pt x="337692" y="811408"/>
                  </a:cubicBezTo>
                  <a:cubicBezTo>
                    <a:pt x="372871" y="826902"/>
                    <a:pt x="410209" y="834649"/>
                    <a:pt x="449706" y="834649"/>
                  </a:cubicBezTo>
                  <a:cubicBezTo>
                    <a:pt x="489203" y="834649"/>
                    <a:pt x="526414" y="826902"/>
                    <a:pt x="561720" y="811408"/>
                  </a:cubicBezTo>
                  <a:cubicBezTo>
                    <a:pt x="597026" y="795914"/>
                    <a:pt x="627760" y="773561"/>
                    <a:pt x="653922" y="744224"/>
                  </a:cubicBezTo>
                  <a:cubicBezTo>
                    <a:pt x="680084" y="714887"/>
                    <a:pt x="700785" y="678565"/>
                    <a:pt x="715771" y="635004"/>
                  </a:cubicBezTo>
                  <a:cubicBezTo>
                    <a:pt x="730757" y="591442"/>
                    <a:pt x="738123" y="541531"/>
                    <a:pt x="738123" y="485397"/>
                  </a:cubicBezTo>
                  <a:cubicBezTo>
                    <a:pt x="738123" y="429263"/>
                    <a:pt x="730630" y="379351"/>
                    <a:pt x="715771" y="335790"/>
                  </a:cubicBezTo>
                  <a:cubicBezTo>
                    <a:pt x="700912" y="292229"/>
                    <a:pt x="680211" y="255526"/>
                    <a:pt x="653922" y="225681"/>
                  </a:cubicBezTo>
                  <a:cubicBezTo>
                    <a:pt x="627633" y="195835"/>
                    <a:pt x="596899" y="173102"/>
                    <a:pt x="561720" y="157608"/>
                  </a:cubicBezTo>
                  <a:cubicBezTo>
                    <a:pt x="526541" y="142114"/>
                    <a:pt x="489203" y="134367"/>
                    <a:pt x="449706" y="134367"/>
                  </a:cubicBezTo>
                  <a:cubicBezTo>
                    <a:pt x="410209" y="134367"/>
                    <a:pt x="372998" y="142114"/>
                    <a:pt x="337692" y="157608"/>
                  </a:cubicBezTo>
                  <a:cubicBezTo>
                    <a:pt x="302386" y="173102"/>
                    <a:pt x="271652" y="195835"/>
                    <a:pt x="245490" y="225681"/>
                  </a:cubicBezTo>
                  <a:cubicBezTo>
                    <a:pt x="219328" y="255526"/>
                    <a:pt x="198627" y="292229"/>
                    <a:pt x="183641" y="335790"/>
                  </a:cubicBezTo>
                  <a:cubicBezTo>
                    <a:pt x="168655" y="379351"/>
                    <a:pt x="161289" y="429263"/>
                    <a:pt x="161289" y="485397"/>
                  </a:cubicBezTo>
                  <a:cubicBezTo>
                    <a:pt x="161289" y="541531"/>
                    <a:pt x="168782" y="591442"/>
                    <a:pt x="183641" y="635004"/>
                  </a:cubicBezTo>
                  <a:moveTo>
                    <a:pt x="28701" y="294642"/>
                  </a:moveTo>
                  <a:cubicBezTo>
                    <a:pt x="47751" y="235587"/>
                    <a:pt x="76453" y="184151"/>
                    <a:pt x="114680" y="140590"/>
                  </a:cubicBezTo>
                  <a:cubicBezTo>
                    <a:pt x="152907" y="97029"/>
                    <a:pt x="200024" y="62612"/>
                    <a:pt x="256158" y="37593"/>
                  </a:cubicBezTo>
                  <a:cubicBezTo>
                    <a:pt x="312292" y="12573"/>
                    <a:pt x="376808" y="0"/>
                    <a:pt x="449579" y="0"/>
                  </a:cubicBezTo>
                  <a:cubicBezTo>
                    <a:pt x="523620" y="0"/>
                    <a:pt x="588390" y="12573"/>
                    <a:pt x="643889" y="37593"/>
                  </a:cubicBezTo>
                  <a:cubicBezTo>
                    <a:pt x="699388" y="62612"/>
                    <a:pt x="746251" y="97029"/>
                    <a:pt x="784478" y="140590"/>
                  </a:cubicBezTo>
                  <a:cubicBezTo>
                    <a:pt x="822705" y="184151"/>
                    <a:pt x="851407" y="235587"/>
                    <a:pt x="870457" y="294642"/>
                  </a:cubicBezTo>
                  <a:cubicBezTo>
                    <a:pt x="889507" y="353697"/>
                    <a:pt x="899159" y="417325"/>
                    <a:pt x="899159" y="485397"/>
                  </a:cubicBezTo>
                  <a:cubicBezTo>
                    <a:pt x="899159" y="553469"/>
                    <a:pt x="889634" y="616716"/>
                    <a:pt x="870457" y="675263"/>
                  </a:cubicBezTo>
                  <a:cubicBezTo>
                    <a:pt x="851280" y="733810"/>
                    <a:pt x="822705" y="784865"/>
                    <a:pt x="784478" y="828426"/>
                  </a:cubicBezTo>
                  <a:cubicBezTo>
                    <a:pt x="746251" y="871987"/>
                    <a:pt x="699388" y="906023"/>
                    <a:pt x="643889" y="930534"/>
                  </a:cubicBezTo>
                  <a:cubicBezTo>
                    <a:pt x="588390" y="955045"/>
                    <a:pt x="523620" y="967238"/>
                    <a:pt x="449579" y="967238"/>
                  </a:cubicBezTo>
                  <a:cubicBezTo>
                    <a:pt x="376681" y="967238"/>
                    <a:pt x="312165" y="955045"/>
                    <a:pt x="256158" y="930534"/>
                  </a:cubicBezTo>
                  <a:cubicBezTo>
                    <a:pt x="200151" y="906023"/>
                    <a:pt x="152907" y="871987"/>
                    <a:pt x="114680" y="828426"/>
                  </a:cubicBezTo>
                  <a:cubicBezTo>
                    <a:pt x="76453" y="784865"/>
                    <a:pt x="47751" y="733810"/>
                    <a:pt x="28702" y="675263"/>
                  </a:cubicBezTo>
                  <a:cubicBezTo>
                    <a:pt x="9652" y="616716"/>
                    <a:pt x="0" y="553469"/>
                    <a:pt x="0" y="485397"/>
                  </a:cubicBezTo>
                  <a:cubicBezTo>
                    <a:pt x="0" y="417325"/>
                    <a:pt x="9525" y="353697"/>
                    <a:pt x="28702" y="294642"/>
                  </a:cubicBezTo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2947670" y="17448302"/>
            <a:ext cx="8172356" cy="3013286"/>
            <a:chOff x="0" y="0"/>
            <a:chExt cx="3842449" cy="1416787"/>
          </a:xfrm>
        </p:grpSpPr>
        <p:sp>
          <p:nvSpPr>
            <p:cNvPr id="14" name="Freeform 14"/>
            <p:cNvSpPr/>
            <p:nvPr/>
          </p:nvSpPr>
          <p:spPr>
            <a:xfrm>
              <a:off x="63500" y="63500"/>
              <a:ext cx="841882" cy="1270006"/>
            </a:xfrm>
            <a:custGeom>
              <a:avLst/>
              <a:gdLst/>
              <a:ahLst/>
              <a:cxnLst/>
              <a:rect l="l" t="t" r="r" b="b"/>
              <a:pathLst>
                <a:path w="841882" h="1270006">
                  <a:moveTo>
                    <a:pt x="55499" y="270511"/>
                  </a:moveTo>
                  <a:cubicBezTo>
                    <a:pt x="72263" y="215647"/>
                    <a:pt x="98171" y="168149"/>
                    <a:pt x="133477" y="128144"/>
                  </a:cubicBezTo>
                  <a:cubicBezTo>
                    <a:pt x="168783" y="88139"/>
                    <a:pt x="212598" y="56770"/>
                    <a:pt x="265176" y="34036"/>
                  </a:cubicBezTo>
                  <a:cubicBezTo>
                    <a:pt x="317753" y="11303"/>
                    <a:pt x="377316" y="0"/>
                    <a:pt x="444245" y="0"/>
                  </a:cubicBezTo>
                  <a:cubicBezTo>
                    <a:pt x="499109" y="0"/>
                    <a:pt x="550798" y="8001"/>
                    <a:pt x="599185" y="24130"/>
                  </a:cubicBezTo>
                  <a:cubicBezTo>
                    <a:pt x="647572" y="40259"/>
                    <a:pt x="689609" y="63501"/>
                    <a:pt x="725423" y="93981"/>
                  </a:cubicBezTo>
                  <a:cubicBezTo>
                    <a:pt x="761237" y="124461"/>
                    <a:pt x="789558" y="162307"/>
                    <a:pt x="810513" y="207773"/>
                  </a:cubicBezTo>
                  <a:cubicBezTo>
                    <a:pt x="831468" y="253239"/>
                    <a:pt x="841882" y="305691"/>
                    <a:pt x="841882" y="365381"/>
                  </a:cubicBezTo>
                  <a:cubicBezTo>
                    <a:pt x="841882" y="421515"/>
                    <a:pt x="833246" y="471045"/>
                    <a:pt x="815847" y="514099"/>
                  </a:cubicBezTo>
                  <a:cubicBezTo>
                    <a:pt x="798448" y="557152"/>
                    <a:pt x="775588" y="595633"/>
                    <a:pt x="746886" y="629669"/>
                  </a:cubicBezTo>
                  <a:cubicBezTo>
                    <a:pt x="718184" y="663705"/>
                    <a:pt x="685418" y="694439"/>
                    <a:pt x="648334" y="721871"/>
                  </a:cubicBezTo>
                  <a:cubicBezTo>
                    <a:pt x="611250" y="749304"/>
                    <a:pt x="573150" y="775593"/>
                    <a:pt x="533653" y="800739"/>
                  </a:cubicBezTo>
                  <a:cubicBezTo>
                    <a:pt x="494283" y="824615"/>
                    <a:pt x="454786" y="848237"/>
                    <a:pt x="415416" y="871478"/>
                  </a:cubicBezTo>
                  <a:cubicBezTo>
                    <a:pt x="376046" y="894719"/>
                    <a:pt x="339851" y="919611"/>
                    <a:pt x="307085" y="945773"/>
                  </a:cubicBezTo>
                  <a:cubicBezTo>
                    <a:pt x="274320" y="971936"/>
                    <a:pt x="246126" y="1000384"/>
                    <a:pt x="222885" y="1030864"/>
                  </a:cubicBezTo>
                  <a:cubicBezTo>
                    <a:pt x="199644" y="1061344"/>
                    <a:pt x="184404" y="1096269"/>
                    <a:pt x="177165" y="1135639"/>
                  </a:cubicBezTo>
                  <a:lnTo>
                    <a:pt x="829436" y="1135639"/>
                  </a:lnTo>
                  <a:lnTo>
                    <a:pt x="829436" y="1270006"/>
                  </a:lnTo>
                  <a:lnTo>
                    <a:pt x="0" y="1270006"/>
                  </a:lnTo>
                  <a:cubicBezTo>
                    <a:pt x="5969" y="1194822"/>
                    <a:pt x="19431" y="1130559"/>
                    <a:pt x="40259" y="1077473"/>
                  </a:cubicBezTo>
                  <a:cubicBezTo>
                    <a:pt x="61087" y="1024387"/>
                    <a:pt x="87757" y="978032"/>
                    <a:pt x="120015" y="938662"/>
                  </a:cubicBezTo>
                  <a:cubicBezTo>
                    <a:pt x="152273" y="899291"/>
                    <a:pt x="188722" y="864620"/>
                    <a:pt x="229235" y="834775"/>
                  </a:cubicBezTo>
                  <a:cubicBezTo>
                    <a:pt x="269748" y="804930"/>
                    <a:pt x="312165" y="776863"/>
                    <a:pt x="356361" y="750574"/>
                  </a:cubicBezTo>
                  <a:cubicBezTo>
                    <a:pt x="410082" y="717173"/>
                    <a:pt x="457199" y="686438"/>
                    <a:pt x="497839" y="658371"/>
                  </a:cubicBezTo>
                  <a:cubicBezTo>
                    <a:pt x="538479" y="630304"/>
                    <a:pt x="572134" y="601983"/>
                    <a:pt x="599058" y="573281"/>
                  </a:cubicBezTo>
                  <a:cubicBezTo>
                    <a:pt x="625982" y="544579"/>
                    <a:pt x="646175" y="513591"/>
                    <a:pt x="660018" y="480189"/>
                  </a:cubicBezTo>
                  <a:cubicBezTo>
                    <a:pt x="673861" y="446788"/>
                    <a:pt x="680592" y="407926"/>
                    <a:pt x="680592" y="363730"/>
                  </a:cubicBezTo>
                  <a:cubicBezTo>
                    <a:pt x="680592" y="329059"/>
                    <a:pt x="673988" y="297817"/>
                    <a:pt x="660907" y="269749"/>
                  </a:cubicBezTo>
                  <a:cubicBezTo>
                    <a:pt x="647826" y="241682"/>
                    <a:pt x="630173" y="217552"/>
                    <a:pt x="608075" y="197232"/>
                  </a:cubicBezTo>
                  <a:cubicBezTo>
                    <a:pt x="585977" y="176912"/>
                    <a:pt x="559942" y="161418"/>
                    <a:pt x="530224" y="150623"/>
                  </a:cubicBezTo>
                  <a:cubicBezTo>
                    <a:pt x="500506" y="139828"/>
                    <a:pt x="468629" y="134494"/>
                    <a:pt x="435228" y="134494"/>
                  </a:cubicBezTo>
                  <a:cubicBezTo>
                    <a:pt x="391032" y="134494"/>
                    <a:pt x="353059" y="143765"/>
                    <a:pt x="321436" y="162307"/>
                  </a:cubicBezTo>
                  <a:cubicBezTo>
                    <a:pt x="289814" y="180849"/>
                    <a:pt x="263779" y="204979"/>
                    <a:pt x="243586" y="234824"/>
                  </a:cubicBezTo>
                  <a:cubicBezTo>
                    <a:pt x="223393" y="264669"/>
                    <a:pt x="208661" y="298452"/>
                    <a:pt x="199644" y="336044"/>
                  </a:cubicBezTo>
                  <a:cubicBezTo>
                    <a:pt x="190627" y="373636"/>
                    <a:pt x="186817" y="411609"/>
                    <a:pt x="187960" y="449836"/>
                  </a:cubicBezTo>
                  <a:lnTo>
                    <a:pt x="35814" y="449836"/>
                  </a:lnTo>
                  <a:cubicBezTo>
                    <a:pt x="32258" y="385320"/>
                    <a:pt x="38735" y="325630"/>
                    <a:pt x="55499" y="270765"/>
                  </a:cubicBezTo>
                </a:path>
              </a:pathLst>
            </a:custGeom>
            <a:solidFill>
              <a:srgbClr val="171A1E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1026794" y="63500"/>
              <a:ext cx="845438" cy="1290072"/>
            </a:xfrm>
            <a:custGeom>
              <a:avLst/>
              <a:gdLst/>
              <a:ahLst/>
              <a:cxnLst/>
              <a:rect l="l" t="t" r="r" b="b"/>
              <a:pathLst>
                <a:path w="845438" h="1290072">
                  <a:moveTo>
                    <a:pt x="165607" y="805184"/>
                  </a:moveTo>
                  <a:cubicBezTo>
                    <a:pt x="168528" y="864239"/>
                    <a:pt x="178180" y="919865"/>
                    <a:pt x="194309" y="971809"/>
                  </a:cubicBezTo>
                  <a:cubicBezTo>
                    <a:pt x="210438" y="1023752"/>
                    <a:pt x="236473" y="1067694"/>
                    <a:pt x="272287" y="1103508"/>
                  </a:cubicBezTo>
                  <a:cubicBezTo>
                    <a:pt x="308101" y="1139322"/>
                    <a:pt x="358266" y="1157229"/>
                    <a:pt x="422782" y="1157229"/>
                  </a:cubicBezTo>
                  <a:cubicBezTo>
                    <a:pt x="487298" y="1157229"/>
                    <a:pt x="537463" y="1139322"/>
                    <a:pt x="573277" y="1103508"/>
                  </a:cubicBezTo>
                  <a:cubicBezTo>
                    <a:pt x="609091" y="1067694"/>
                    <a:pt x="635126" y="1023752"/>
                    <a:pt x="651255" y="971809"/>
                  </a:cubicBezTo>
                  <a:cubicBezTo>
                    <a:pt x="667384" y="919865"/>
                    <a:pt x="676909" y="864366"/>
                    <a:pt x="679957" y="805184"/>
                  </a:cubicBezTo>
                  <a:cubicBezTo>
                    <a:pt x="683005" y="746002"/>
                    <a:pt x="684402" y="692661"/>
                    <a:pt x="684402" y="644909"/>
                  </a:cubicBezTo>
                  <a:cubicBezTo>
                    <a:pt x="684402" y="613921"/>
                    <a:pt x="684148" y="579504"/>
                    <a:pt x="683513" y="541912"/>
                  </a:cubicBezTo>
                  <a:cubicBezTo>
                    <a:pt x="682878" y="504320"/>
                    <a:pt x="679957" y="466600"/>
                    <a:pt x="674496" y="429008"/>
                  </a:cubicBezTo>
                  <a:cubicBezTo>
                    <a:pt x="669035" y="391416"/>
                    <a:pt x="661288" y="354713"/>
                    <a:pt x="651255" y="318899"/>
                  </a:cubicBezTo>
                  <a:cubicBezTo>
                    <a:pt x="641222" y="283085"/>
                    <a:pt x="626109" y="251715"/>
                    <a:pt x="606424" y="224791"/>
                  </a:cubicBezTo>
                  <a:cubicBezTo>
                    <a:pt x="586739" y="197867"/>
                    <a:pt x="561974" y="176150"/>
                    <a:pt x="532129" y="159386"/>
                  </a:cubicBezTo>
                  <a:cubicBezTo>
                    <a:pt x="502284" y="142622"/>
                    <a:pt x="465835" y="134240"/>
                    <a:pt x="422909" y="134240"/>
                  </a:cubicBezTo>
                  <a:cubicBezTo>
                    <a:pt x="379983" y="134240"/>
                    <a:pt x="343407" y="142622"/>
                    <a:pt x="313689" y="159386"/>
                  </a:cubicBezTo>
                  <a:cubicBezTo>
                    <a:pt x="283971" y="176150"/>
                    <a:pt x="259079" y="197867"/>
                    <a:pt x="239394" y="224791"/>
                  </a:cubicBezTo>
                  <a:cubicBezTo>
                    <a:pt x="219709" y="251715"/>
                    <a:pt x="204723" y="283085"/>
                    <a:pt x="194563" y="318899"/>
                  </a:cubicBezTo>
                  <a:cubicBezTo>
                    <a:pt x="184403" y="354713"/>
                    <a:pt x="176656" y="391416"/>
                    <a:pt x="171322" y="429008"/>
                  </a:cubicBezTo>
                  <a:cubicBezTo>
                    <a:pt x="165988" y="466600"/>
                    <a:pt x="162940" y="504320"/>
                    <a:pt x="162305" y="541912"/>
                  </a:cubicBezTo>
                  <a:cubicBezTo>
                    <a:pt x="161670" y="579504"/>
                    <a:pt x="161416" y="613921"/>
                    <a:pt x="161416" y="644909"/>
                  </a:cubicBezTo>
                  <a:cubicBezTo>
                    <a:pt x="161416" y="692661"/>
                    <a:pt x="162940" y="746129"/>
                    <a:pt x="165861" y="805184"/>
                  </a:cubicBezTo>
                  <a:moveTo>
                    <a:pt x="3556" y="501526"/>
                  </a:moveTo>
                  <a:cubicBezTo>
                    <a:pt x="5969" y="451360"/>
                    <a:pt x="11938" y="402465"/>
                    <a:pt x="21463" y="354586"/>
                  </a:cubicBezTo>
                  <a:cubicBezTo>
                    <a:pt x="30988" y="306707"/>
                    <a:pt x="44703" y="261494"/>
                    <a:pt x="62610" y="218441"/>
                  </a:cubicBezTo>
                  <a:cubicBezTo>
                    <a:pt x="80517" y="175388"/>
                    <a:pt x="105028" y="137796"/>
                    <a:pt x="136016" y="105538"/>
                  </a:cubicBezTo>
                  <a:cubicBezTo>
                    <a:pt x="167004" y="73280"/>
                    <a:pt x="206120" y="47626"/>
                    <a:pt x="253364" y="28575"/>
                  </a:cubicBezTo>
                  <a:cubicBezTo>
                    <a:pt x="300608" y="9525"/>
                    <a:pt x="356996" y="0"/>
                    <a:pt x="422655" y="0"/>
                  </a:cubicBezTo>
                  <a:cubicBezTo>
                    <a:pt x="488314" y="0"/>
                    <a:pt x="544702" y="9525"/>
                    <a:pt x="591946" y="28702"/>
                  </a:cubicBezTo>
                  <a:cubicBezTo>
                    <a:pt x="639190" y="47880"/>
                    <a:pt x="678179" y="73534"/>
                    <a:pt x="709294" y="105665"/>
                  </a:cubicBezTo>
                  <a:cubicBezTo>
                    <a:pt x="740408" y="137796"/>
                    <a:pt x="764792" y="175515"/>
                    <a:pt x="782699" y="218568"/>
                  </a:cubicBezTo>
                  <a:cubicBezTo>
                    <a:pt x="800606" y="261621"/>
                    <a:pt x="814322" y="306961"/>
                    <a:pt x="823974" y="354713"/>
                  </a:cubicBezTo>
                  <a:cubicBezTo>
                    <a:pt x="833627" y="402465"/>
                    <a:pt x="839468" y="451487"/>
                    <a:pt x="841881" y="501653"/>
                  </a:cubicBezTo>
                  <a:cubicBezTo>
                    <a:pt x="844295" y="551818"/>
                    <a:pt x="845437" y="600205"/>
                    <a:pt x="845437" y="646814"/>
                  </a:cubicBezTo>
                  <a:cubicBezTo>
                    <a:pt x="845437" y="693423"/>
                    <a:pt x="844167" y="741811"/>
                    <a:pt x="841881" y="791976"/>
                  </a:cubicBezTo>
                  <a:cubicBezTo>
                    <a:pt x="839595" y="842141"/>
                    <a:pt x="833499" y="891163"/>
                    <a:pt x="823974" y="938915"/>
                  </a:cubicBezTo>
                  <a:cubicBezTo>
                    <a:pt x="814449" y="986668"/>
                    <a:pt x="800733" y="1031753"/>
                    <a:pt x="782699" y="1074171"/>
                  </a:cubicBezTo>
                  <a:cubicBezTo>
                    <a:pt x="764665" y="1116589"/>
                    <a:pt x="740281" y="1153927"/>
                    <a:pt x="709294" y="1186186"/>
                  </a:cubicBezTo>
                  <a:cubicBezTo>
                    <a:pt x="678306" y="1218444"/>
                    <a:pt x="639444" y="1243844"/>
                    <a:pt x="592835" y="1262259"/>
                  </a:cubicBezTo>
                  <a:cubicBezTo>
                    <a:pt x="546226" y="1280674"/>
                    <a:pt x="489584" y="1290072"/>
                    <a:pt x="422655" y="1290072"/>
                  </a:cubicBezTo>
                  <a:cubicBezTo>
                    <a:pt x="356996" y="1290072"/>
                    <a:pt x="300481" y="1280801"/>
                    <a:pt x="253364" y="1262259"/>
                  </a:cubicBezTo>
                  <a:cubicBezTo>
                    <a:pt x="206247" y="1243717"/>
                    <a:pt x="167131" y="1218317"/>
                    <a:pt x="136016" y="1186186"/>
                  </a:cubicBezTo>
                  <a:cubicBezTo>
                    <a:pt x="104901" y="1154054"/>
                    <a:pt x="80517" y="1116589"/>
                    <a:pt x="62610" y="1074171"/>
                  </a:cubicBezTo>
                  <a:cubicBezTo>
                    <a:pt x="44703" y="1031753"/>
                    <a:pt x="30988" y="986668"/>
                    <a:pt x="21463" y="938915"/>
                  </a:cubicBezTo>
                  <a:cubicBezTo>
                    <a:pt x="11938" y="891163"/>
                    <a:pt x="5969" y="842141"/>
                    <a:pt x="3556" y="791976"/>
                  </a:cubicBezTo>
                  <a:cubicBezTo>
                    <a:pt x="1142" y="741811"/>
                    <a:pt x="0" y="693423"/>
                    <a:pt x="0" y="646814"/>
                  </a:cubicBezTo>
                  <a:cubicBezTo>
                    <a:pt x="0" y="600205"/>
                    <a:pt x="1142" y="551818"/>
                    <a:pt x="3556" y="501653"/>
                  </a:cubicBezTo>
                </a:path>
              </a:pathLst>
            </a:custGeom>
            <a:solidFill>
              <a:srgbClr val="171A1E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1962147" y="63500"/>
              <a:ext cx="841882" cy="1270006"/>
            </a:xfrm>
            <a:custGeom>
              <a:avLst/>
              <a:gdLst/>
              <a:ahLst/>
              <a:cxnLst/>
              <a:rect l="l" t="t" r="r" b="b"/>
              <a:pathLst>
                <a:path w="841882" h="1270006">
                  <a:moveTo>
                    <a:pt x="55499" y="270511"/>
                  </a:moveTo>
                  <a:cubicBezTo>
                    <a:pt x="72263" y="215647"/>
                    <a:pt x="98171" y="168149"/>
                    <a:pt x="133477" y="128144"/>
                  </a:cubicBezTo>
                  <a:cubicBezTo>
                    <a:pt x="168783" y="88139"/>
                    <a:pt x="212598" y="56770"/>
                    <a:pt x="265176" y="34036"/>
                  </a:cubicBezTo>
                  <a:cubicBezTo>
                    <a:pt x="317754" y="11303"/>
                    <a:pt x="377317" y="0"/>
                    <a:pt x="444246" y="0"/>
                  </a:cubicBezTo>
                  <a:cubicBezTo>
                    <a:pt x="499110" y="0"/>
                    <a:pt x="550798" y="8001"/>
                    <a:pt x="599185" y="24130"/>
                  </a:cubicBezTo>
                  <a:cubicBezTo>
                    <a:pt x="647572" y="40259"/>
                    <a:pt x="689609" y="63501"/>
                    <a:pt x="725423" y="93981"/>
                  </a:cubicBezTo>
                  <a:cubicBezTo>
                    <a:pt x="761237" y="124461"/>
                    <a:pt x="789558" y="162307"/>
                    <a:pt x="810513" y="207773"/>
                  </a:cubicBezTo>
                  <a:cubicBezTo>
                    <a:pt x="831468" y="253239"/>
                    <a:pt x="841882" y="305691"/>
                    <a:pt x="841882" y="365381"/>
                  </a:cubicBezTo>
                  <a:cubicBezTo>
                    <a:pt x="841882" y="421515"/>
                    <a:pt x="833246" y="471045"/>
                    <a:pt x="815847" y="514099"/>
                  </a:cubicBezTo>
                  <a:cubicBezTo>
                    <a:pt x="798448" y="557152"/>
                    <a:pt x="775588" y="595633"/>
                    <a:pt x="746886" y="629669"/>
                  </a:cubicBezTo>
                  <a:cubicBezTo>
                    <a:pt x="718184" y="663705"/>
                    <a:pt x="685418" y="694439"/>
                    <a:pt x="648334" y="721871"/>
                  </a:cubicBezTo>
                  <a:cubicBezTo>
                    <a:pt x="611250" y="749304"/>
                    <a:pt x="573150" y="775593"/>
                    <a:pt x="533653" y="800739"/>
                  </a:cubicBezTo>
                  <a:cubicBezTo>
                    <a:pt x="494283" y="824615"/>
                    <a:pt x="454787" y="848237"/>
                    <a:pt x="415417" y="871478"/>
                  </a:cubicBezTo>
                  <a:cubicBezTo>
                    <a:pt x="376047" y="894719"/>
                    <a:pt x="339852" y="919611"/>
                    <a:pt x="307086" y="945773"/>
                  </a:cubicBezTo>
                  <a:cubicBezTo>
                    <a:pt x="274320" y="971936"/>
                    <a:pt x="246126" y="1000384"/>
                    <a:pt x="222885" y="1030864"/>
                  </a:cubicBezTo>
                  <a:cubicBezTo>
                    <a:pt x="199644" y="1061344"/>
                    <a:pt x="184404" y="1096269"/>
                    <a:pt x="177165" y="1135639"/>
                  </a:cubicBezTo>
                  <a:lnTo>
                    <a:pt x="829182" y="1135639"/>
                  </a:lnTo>
                  <a:lnTo>
                    <a:pt x="829182" y="1270006"/>
                  </a:lnTo>
                  <a:lnTo>
                    <a:pt x="0" y="1270006"/>
                  </a:lnTo>
                  <a:cubicBezTo>
                    <a:pt x="5969" y="1194822"/>
                    <a:pt x="19431" y="1130559"/>
                    <a:pt x="40259" y="1077473"/>
                  </a:cubicBezTo>
                  <a:cubicBezTo>
                    <a:pt x="61087" y="1024387"/>
                    <a:pt x="87757" y="978032"/>
                    <a:pt x="120015" y="938662"/>
                  </a:cubicBezTo>
                  <a:cubicBezTo>
                    <a:pt x="152273" y="899291"/>
                    <a:pt x="188722" y="864620"/>
                    <a:pt x="229235" y="834775"/>
                  </a:cubicBezTo>
                  <a:cubicBezTo>
                    <a:pt x="269748" y="804930"/>
                    <a:pt x="312293" y="776863"/>
                    <a:pt x="356362" y="750574"/>
                  </a:cubicBezTo>
                  <a:cubicBezTo>
                    <a:pt x="410083" y="717173"/>
                    <a:pt x="457327" y="686438"/>
                    <a:pt x="497839" y="658371"/>
                  </a:cubicBezTo>
                  <a:cubicBezTo>
                    <a:pt x="538353" y="630304"/>
                    <a:pt x="572135" y="601983"/>
                    <a:pt x="599058" y="573281"/>
                  </a:cubicBezTo>
                  <a:cubicBezTo>
                    <a:pt x="625982" y="544579"/>
                    <a:pt x="646175" y="513591"/>
                    <a:pt x="660018" y="480189"/>
                  </a:cubicBezTo>
                  <a:cubicBezTo>
                    <a:pt x="673861" y="446788"/>
                    <a:pt x="680592" y="407926"/>
                    <a:pt x="680592" y="363730"/>
                  </a:cubicBezTo>
                  <a:cubicBezTo>
                    <a:pt x="680592" y="329059"/>
                    <a:pt x="673988" y="297817"/>
                    <a:pt x="660907" y="269749"/>
                  </a:cubicBezTo>
                  <a:cubicBezTo>
                    <a:pt x="647826" y="241682"/>
                    <a:pt x="630173" y="217552"/>
                    <a:pt x="608076" y="197232"/>
                  </a:cubicBezTo>
                  <a:cubicBezTo>
                    <a:pt x="585978" y="176912"/>
                    <a:pt x="559942" y="161418"/>
                    <a:pt x="530098" y="150623"/>
                  </a:cubicBezTo>
                  <a:cubicBezTo>
                    <a:pt x="500253" y="139828"/>
                    <a:pt x="468503" y="134494"/>
                    <a:pt x="435102" y="134494"/>
                  </a:cubicBezTo>
                  <a:cubicBezTo>
                    <a:pt x="390906" y="134494"/>
                    <a:pt x="352933" y="143765"/>
                    <a:pt x="321310" y="162307"/>
                  </a:cubicBezTo>
                  <a:cubicBezTo>
                    <a:pt x="289687" y="180849"/>
                    <a:pt x="263652" y="204979"/>
                    <a:pt x="243459" y="234824"/>
                  </a:cubicBezTo>
                  <a:cubicBezTo>
                    <a:pt x="223266" y="264669"/>
                    <a:pt x="208534" y="298452"/>
                    <a:pt x="199517" y="336044"/>
                  </a:cubicBezTo>
                  <a:cubicBezTo>
                    <a:pt x="190500" y="373636"/>
                    <a:pt x="186690" y="411609"/>
                    <a:pt x="187833" y="449836"/>
                  </a:cubicBezTo>
                  <a:lnTo>
                    <a:pt x="35814" y="449836"/>
                  </a:lnTo>
                  <a:cubicBezTo>
                    <a:pt x="32258" y="385320"/>
                    <a:pt x="38735" y="325630"/>
                    <a:pt x="55499" y="270765"/>
                  </a:cubicBezTo>
                </a:path>
              </a:pathLst>
            </a:custGeom>
            <a:solidFill>
              <a:srgbClr val="171A1E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2917186" y="63500"/>
              <a:ext cx="861694" cy="1289818"/>
            </a:xfrm>
            <a:custGeom>
              <a:avLst/>
              <a:gdLst/>
              <a:ahLst/>
              <a:cxnLst/>
              <a:rect l="l" t="t" r="r" b="b"/>
              <a:pathLst>
                <a:path w="861694" h="1289818">
                  <a:moveTo>
                    <a:pt x="331470" y="609984"/>
                  </a:moveTo>
                  <a:cubicBezTo>
                    <a:pt x="299212" y="624970"/>
                    <a:pt x="271780" y="645163"/>
                    <a:pt x="249047" y="670817"/>
                  </a:cubicBezTo>
                  <a:cubicBezTo>
                    <a:pt x="226314" y="696471"/>
                    <a:pt x="209296" y="726952"/>
                    <a:pt x="197993" y="762131"/>
                  </a:cubicBezTo>
                  <a:cubicBezTo>
                    <a:pt x="186690" y="797310"/>
                    <a:pt x="180975" y="834648"/>
                    <a:pt x="180975" y="874145"/>
                  </a:cubicBezTo>
                  <a:cubicBezTo>
                    <a:pt x="180975" y="913642"/>
                    <a:pt x="186944" y="950600"/>
                    <a:pt x="198882" y="985271"/>
                  </a:cubicBezTo>
                  <a:cubicBezTo>
                    <a:pt x="210820" y="1019942"/>
                    <a:pt x="227838" y="1049787"/>
                    <a:pt x="249936" y="1074806"/>
                  </a:cubicBezTo>
                  <a:cubicBezTo>
                    <a:pt x="272034" y="1099825"/>
                    <a:pt x="299466" y="1119891"/>
                    <a:pt x="332359" y="1134877"/>
                  </a:cubicBezTo>
                  <a:cubicBezTo>
                    <a:pt x="365251" y="1149863"/>
                    <a:pt x="402463" y="1157229"/>
                    <a:pt x="444372" y="1157229"/>
                  </a:cubicBezTo>
                  <a:cubicBezTo>
                    <a:pt x="486282" y="1157229"/>
                    <a:pt x="522858" y="1149736"/>
                    <a:pt x="554608" y="1134877"/>
                  </a:cubicBezTo>
                  <a:cubicBezTo>
                    <a:pt x="586358" y="1120018"/>
                    <a:pt x="612774" y="1099317"/>
                    <a:pt x="634364" y="1073028"/>
                  </a:cubicBezTo>
                  <a:cubicBezTo>
                    <a:pt x="655954" y="1046739"/>
                    <a:pt x="672210" y="1016640"/>
                    <a:pt x="683640" y="982604"/>
                  </a:cubicBezTo>
                  <a:cubicBezTo>
                    <a:pt x="695070" y="948568"/>
                    <a:pt x="700658" y="913007"/>
                    <a:pt x="700658" y="876050"/>
                  </a:cubicBezTo>
                  <a:cubicBezTo>
                    <a:pt x="700658" y="836680"/>
                    <a:pt x="695578" y="799342"/>
                    <a:pt x="685418" y="764036"/>
                  </a:cubicBezTo>
                  <a:cubicBezTo>
                    <a:pt x="675258" y="728730"/>
                    <a:pt x="659383" y="698376"/>
                    <a:pt x="637920" y="672722"/>
                  </a:cubicBezTo>
                  <a:cubicBezTo>
                    <a:pt x="616457" y="647068"/>
                    <a:pt x="589533" y="626494"/>
                    <a:pt x="557276" y="610873"/>
                  </a:cubicBezTo>
                  <a:cubicBezTo>
                    <a:pt x="525017" y="595252"/>
                    <a:pt x="487426" y="587632"/>
                    <a:pt x="444372" y="587632"/>
                  </a:cubicBezTo>
                  <a:cubicBezTo>
                    <a:pt x="401319" y="587632"/>
                    <a:pt x="363727" y="595125"/>
                    <a:pt x="331470" y="609984"/>
                  </a:cubicBezTo>
                  <a:moveTo>
                    <a:pt x="607313" y="186310"/>
                  </a:moveTo>
                  <a:cubicBezTo>
                    <a:pt x="570229" y="151639"/>
                    <a:pt x="521334" y="134367"/>
                    <a:pt x="460375" y="134367"/>
                  </a:cubicBezTo>
                  <a:cubicBezTo>
                    <a:pt x="395858" y="134367"/>
                    <a:pt x="343915" y="150242"/>
                    <a:pt x="304546" y="181865"/>
                  </a:cubicBezTo>
                  <a:cubicBezTo>
                    <a:pt x="265176" y="213488"/>
                    <a:pt x="234442" y="253493"/>
                    <a:pt x="212344" y="301881"/>
                  </a:cubicBezTo>
                  <a:cubicBezTo>
                    <a:pt x="190246" y="350268"/>
                    <a:pt x="175006" y="402465"/>
                    <a:pt x="166624" y="458599"/>
                  </a:cubicBezTo>
                  <a:cubicBezTo>
                    <a:pt x="158242" y="514734"/>
                    <a:pt x="153416" y="567312"/>
                    <a:pt x="152273" y="616207"/>
                  </a:cubicBezTo>
                  <a:lnTo>
                    <a:pt x="155829" y="619763"/>
                  </a:lnTo>
                  <a:cubicBezTo>
                    <a:pt x="191643" y="561216"/>
                    <a:pt x="236093" y="518798"/>
                    <a:pt x="289305" y="492635"/>
                  </a:cubicBezTo>
                  <a:cubicBezTo>
                    <a:pt x="342519" y="466473"/>
                    <a:pt x="403605" y="453265"/>
                    <a:pt x="472947" y="453265"/>
                  </a:cubicBezTo>
                  <a:cubicBezTo>
                    <a:pt x="533907" y="453265"/>
                    <a:pt x="588517" y="463679"/>
                    <a:pt x="636904" y="484634"/>
                  </a:cubicBezTo>
                  <a:cubicBezTo>
                    <a:pt x="685291" y="505589"/>
                    <a:pt x="725804" y="534546"/>
                    <a:pt x="758697" y="571503"/>
                  </a:cubicBezTo>
                  <a:cubicBezTo>
                    <a:pt x="791590" y="608460"/>
                    <a:pt x="816863" y="652148"/>
                    <a:pt x="834770" y="702313"/>
                  </a:cubicBezTo>
                  <a:cubicBezTo>
                    <a:pt x="852677" y="752479"/>
                    <a:pt x="861693" y="806835"/>
                    <a:pt x="861693" y="865382"/>
                  </a:cubicBezTo>
                  <a:cubicBezTo>
                    <a:pt x="861693" y="911991"/>
                    <a:pt x="854582" y="960378"/>
                    <a:pt x="840231" y="1010417"/>
                  </a:cubicBezTo>
                  <a:cubicBezTo>
                    <a:pt x="825880" y="1060455"/>
                    <a:pt x="802258" y="1106302"/>
                    <a:pt x="769492" y="1147450"/>
                  </a:cubicBezTo>
                  <a:cubicBezTo>
                    <a:pt x="736726" y="1188599"/>
                    <a:pt x="693038" y="1222762"/>
                    <a:pt x="638682" y="1249559"/>
                  </a:cubicBezTo>
                  <a:cubicBezTo>
                    <a:pt x="584326" y="1276356"/>
                    <a:pt x="517144" y="1289818"/>
                    <a:pt x="437133" y="1289818"/>
                  </a:cubicBezTo>
                  <a:cubicBezTo>
                    <a:pt x="342772" y="1289818"/>
                    <a:pt x="266954" y="1270768"/>
                    <a:pt x="209677" y="1232541"/>
                  </a:cubicBezTo>
                  <a:cubicBezTo>
                    <a:pt x="152400" y="1194314"/>
                    <a:pt x="108204" y="1145418"/>
                    <a:pt x="77089" y="1085601"/>
                  </a:cubicBezTo>
                  <a:cubicBezTo>
                    <a:pt x="45974" y="1025784"/>
                    <a:pt x="25400" y="960252"/>
                    <a:pt x="15240" y="888623"/>
                  </a:cubicBezTo>
                  <a:cubicBezTo>
                    <a:pt x="5080" y="816995"/>
                    <a:pt x="0" y="747653"/>
                    <a:pt x="0" y="680850"/>
                  </a:cubicBezTo>
                  <a:cubicBezTo>
                    <a:pt x="0" y="593728"/>
                    <a:pt x="7493" y="509146"/>
                    <a:pt x="22352" y="427357"/>
                  </a:cubicBezTo>
                  <a:cubicBezTo>
                    <a:pt x="37211" y="345569"/>
                    <a:pt x="62611" y="273051"/>
                    <a:pt x="98425" y="209678"/>
                  </a:cubicBezTo>
                  <a:cubicBezTo>
                    <a:pt x="134239" y="146305"/>
                    <a:pt x="181991" y="95632"/>
                    <a:pt x="241680" y="57405"/>
                  </a:cubicBezTo>
                  <a:cubicBezTo>
                    <a:pt x="301371" y="19177"/>
                    <a:pt x="376935" y="0"/>
                    <a:pt x="467613" y="0"/>
                  </a:cubicBezTo>
                  <a:cubicBezTo>
                    <a:pt x="572642" y="0"/>
                    <a:pt x="656335" y="27813"/>
                    <a:pt x="718438" y="83313"/>
                  </a:cubicBezTo>
                  <a:cubicBezTo>
                    <a:pt x="780541" y="138812"/>
                    <a:pt x="816355" y="219203"/>
                    <a:pt x="825880" y="324233"/>
                  </a:cubicBezTo>
                  <a:lnTo>
                    <a:pt x="673734" y="324233"/>
                  </a:lnTo>
                  <a:cubicBezTo>
                    <a:pt x="666495" y="266955"/>
                    <a:pt x="644397" y="220981"/>
                    <a:pt x="607440" y="186310"/>
                  </a:cubicBezTo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147552" y="13620691"/>
            <a:ext cx="5442099" cy="3032329"/>
            <a:chOff x="0" y="0"/>
            <a:chExt cx="2558758" cy="1425727"/>
          </a:xfrm>
        </p:grpSpPr>
        <p:sp>
          <p:nvSpPr>
            <p:cNvPr id="19" name="Freeform 19"/>
            <p:cNvSpPr/>
            <p:nvPr/>
          </p:nvSpPr>
          <p:spPr>
            <a:xfrm>
              <a:off x="63500" y="394970"/>
              <a:ext cx="855041" cy="967359"/>
            </a:xfrm>
            <a:custGeom>
              <a:avLst/>
              <a:gdLst/>
              <a:ahLst/>
              <a:cxnLst/>
              <a:rect l="l" t="t" r="r" b="b"/>
              <a:pathLst>
                <a:path w="855041" h="967359">
                  <a:moveTo>
                    <a:pt x="669038" y="293751"/>
                  </a:moveTo>
                  <a:cubicBezTo>
                    <a:pt x="655322" y="261493"/>
                    <a:pt x="636780" y="233680"/>
                    <a:pt x="613539" y="210439"/>
                  </a:cubicBezTo>
                  <a:cubicBezTo>
                    <a:pt x="590298" y="187198"/>
                    <a:pt x="562739" y="168656"/>
                    <a:pt x="531115" y="154940"/>
                  </a:cubicBezTo>
                  <a:cubicBezTo>
                    <a:pt x="499492" y="141224"/>
                    <a:pt x="464567" y="134366"/>
                    <a:pt x="426340" y="134366"/>
                  </a:cubicBezTo>
                  <a:cubicBezTo>
                    <a:pt x="386970" y="134366"/>
                    <a:pt x="351410" y="141224"/>
                    <a:pt x="319787" y="154940"/>
                  </a:cubicBezTo>
                  <a:cubicBezTo>
                    <a:pt x="288164" y="168656"/>
                    <a:pt x="260986" y="187452"/>
                    <a:pt x="238253" y="211328"/>
                  </a:cubicBezTo>
                  <a:cubicBezTo>
                    <a:pt x="215520" y="235204"/>
                    <a:pt x="197613" y="263017"/>
                    <a:pt x="184532" y="294640"/>
                  </a:cubicBezTo>
                  <a:cubicBezTo>
                    <a:pt x="171451" y="326263"/>
                    <a:pt x="163577" y="360045"/>
                    <a:pt x="161291" y="395859"/>
                  </a:cubicBezTo>
                  <a:lnTo>
                    <a:pt x="693295" y="395859"/>
                  </a:lnTo>
                  <a:cubicBezTo>
                    <a:pt x="690882" y="360045"/>
                    <a:pt x="682881" y="326009"/>
                    <a:pt x="669165" y="293751"/>
                  </a:cubicBezTo>
                  <a:moveTo>
                    <a:pt x="705868" y="888492"/>
                  </a:moveTo>
                  <a:cubicBezTo>
                    <a:pt x="636653" y="941070"/>
                    <a:pt x="549404" y="967359"/>
                    <a:pt x="444374" y="967359"/>
                  </a:cubicBezTo>
                  <a:cubicBezTo>
                    <a:pt x="370333" y="967359"/>
                    <a:pt x="306071" y="955421"/>
                    <a:pt x="251842" y="931545"/>
                  </a:cubicBezTo>
                  <a:cubicBezTo>
                    <a:pt x="197613" y="907669"/>
                    <a:pt x="151766" y="874268"/>
                    <a:pt x="114808" y="831215"/>
                  </a:cubicBezTo>
                  <a:cubicBezTo>
                    <a:pt x="77851" y="788162"/>
                    <a:pt x="50038" y="736854"/>
                    <a:pt x="31496" y="677164"/>
                  </a:cubicBezTo>
                  <a:cubicBezTo>
                    <a:pt x="12954" y="617474"/>
                    <a:pt x="2413" y="552323"/>
                    <a:pt x="0" y="481838"/>
                  </a:cubicBezTo>
                  <a:cubicBezTo>
                    <a:pt x="0" y="411353"/>
                    <a:pt x="10795" y="346964"/>
                    <a:pt x="32258" y="288417"/>
                  </a:cubicBezTo>
                  <a:cubicBezTo>
                    <a:pt x="53721" y="229870"/>
                    <a:pt x="83947" y="179197"/>
                    <a:pt x="122682" y="136144"/>
                  </a:cubicBezTo>
                  <a:cubicBezTo>
                    <a:pt x="161418" y="93091"/>
                    <a:pt x="207519" y="59690"/>
                    <a:pt x="260605" y="35814"/>
                  </a:cubicBezTo>
                  <a:cubicBezTo>
                    <a:pt x="313691" y="11938"/>
                    <a:pt x="371984" y="0"/>
                    <a:pt x="435230" y="0"/>
                  </a:cubicBezTo>
                  <a:cubicBezTo>
                    <a:pt x="517653" y="0"/>
                    <a:pt x="585980" y="17018"/>
                    <a:pt x="640336" y="51054"/>
                  </a:cubicBezTo>
                  <a:cubicBezTo>
                    <a:pt x="694692" y="85090"/>
                    <a:pt x="738253" y="128397"/>
                    <a:pt x="771146" y="180975"/>
                  </a:cubicBezTo>
                  <a:cubicBezTo>
                    <a:pt x="804039" y="233553"/>
                    <a:pt x="826645" y="290830"/>
                    <a:pt x="839218" y="352933"/>
                  </a:cubicBezTo>
                  <a:cubicBezTo>
                    <a:pt x="851791" y="415036"/>
                    <a:pt x="856871" y="474218"/>
                    <a:pt x="854458" y="530225"/>
                  </a:cubicBezTo>
                  <a:lnTo>
                    <a:pt x="161164" y="530225"/>
                  </a:lnTo>
                  <a:cubicBezTo>
                    <a:pt x="159894" y="570865"/>
                    <a:pt x="164720" y="609346"/>
                    <a:pt x="175515" y="645795"/>
                  </a:cubicBezTo>
                  <a:cubicBezTo>
                    <a:pt x="186310" y="682244"/>
                    <a:pt x="203582" y="714502"/>
                    <a:pt x="227458" y="742569"/>
                  </a:cubicBezTo>
                  <a:cubicBezTo>
                    <a:pt x="251334" y="770636"/>
                    <a:pt x="281814" y="792988"/>
                    <a:pt x="318771" y="809752"/>
                  </a:cubicBezTo>
                  <a:cubicBezTo>
                    <a:pt x="355728" y="826516"/>
                    <a:pt x="399416" y="834898"/>
                    <a:pt x="449581" y="834898"/>
                  </a:cubicBezTo>
                  <a:cubicBezTo>
                    <a:pt x="514097" y="834898"/>
                    <a:pt x="566930" y="820039"/>
                    <a:pt x="608078" y="790067"/>
                  </a:cubicBezTo>
                  <a:cubicBezTo>
                    <a:pt x="649226" y="760095"/>
                    <a:pt x="676404" y="714883"/>
                    <a:pt x="689612" y="653923"/>
                  </a:cubicBezTo>
                  <a:lnTo>
                    <a:pt x="840107" y="653923"/>
                  </a:lnTo>
                  <a:cubicBezTo>
                    <a:pt x="819787" y="757809"/>
                    <a:pt x="774956" y="836041"/>
                    <a:pt x="705741" y="888619"/>
                  </a:cubicBezTo>
                </a:path>
              </a:pathLst>
            </a:custGeom>
            <a:solidFill>
              <a:srgbClr val="171A1E"/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936754" y="416433"/>
              <a:ext cx="1296800" cy="926084"/>
            </a:xfrm>
            <a:custGeom>
              <a:avLst/>
              <a:gdLst/>
              <a:ahLst/>
              <a:cxnLst/>
              <a:rect l="l" t="t" r="r" b="b"/>
              <a:pathLst>
                <a:path w="1296800" h="926084">
                  <a:moveTo>
                    <a:pt x="840108" y="926084"/>
                  </a:moveTo>
                  <a:lnTo>
                    <a:pt x="652020" y="189865"/>
                  </a:lnTo>
                  <a:lnTo>
                    <a:pt x="648464" y="189865"/>
                  </a:lnTo>
                  <a:lnTo>
                    <a:pt x="462155" y="926084"/>
                  </a:lnTo>
                  <a:lnTo>
                    <a:pt x="297435" y="926084"/>
                  </a:lnTo>
                  <a:lnTo>
                    <a:pt x="0" y="0"/>
                  </a:lnTo>
                  <a:lnTo>
                    <a:pt x="168403" y="0"/>
                  </a:lnTo>
                  <a:lnTo>
                    <a:pt x="377953" y="757809"/>
                  </a:lnTo>
                  <a:lnTo>
                    <a:pt x="381509" y="757809"/>
                  </a:lnTo>
                  <a:lnTo>
                    <a:pt x="567819" y="0"/>
                  </a:lnTo>
                  <a:lnTo>
                    <a:pt x="734443" y="0"/>
                  </a:lnTo>
                  <a:lnTo>
                    <a:pt x="927865" y="757809"/>
                  </a:lnTo>
                  <a:lnTo>
                    <a:pt x="931421" y="757809"/>
                  </a:lnTo>
                  <a:lnTo>
                    <a:pt x="1139193" y="0"/>
                  </a:lnTo>
                  <a:lnTo>
                    <a:pt x="1296801" y="0"/>
                  </a:lnTo>
                  <a:lnTo>
                    <a:pt x="1001271" y="926084"/>
                  </a:lnTo>
                  <a:close/>
                </a:path>
              </a:pathLst>
            </a:custGeom>
            <a:solidFill>
              <a:srgbClr val="171A1E"/>
            </a:solidFill>
          </p:spPr>
        </p:sp>
        <p:sp>
          <p:nvSpPr>
            <p:cNvPr id="21" name="Freeform 21"/>
            <p:cNvSpPr/>
            <p:nvPr/>
          </p:nvSpPr>
          <p:spPr>
            <a:xfrm>
              <a:off x="2343029" y="63500"/>
              <a:ext cx="152273" cy="1279017"/>
            </a:xfrm>
            <a:custGeom>
              <a:avLst/>
              <a:gdLst/>
              <a:ahLst/>
              <a:cxnLst/>
              <a:rect l="l" t="t" r="r" b="b"/>
              <a:pathLst>
                <a:path w="152273" h="1279017">
                  <a:moveTo>
                    <a:pt x="152273" y="1279017"/>
                  </a:moveTo>
                  <a:lnTo>
                    <a:pt x="0" y="1279017"/>
                  </a:lnTo>
                  <a:lnTo>
                    <a:pt x="0" y="352933"/>
                  </a:lnTo>
                  <a:lnTo>
                    <a:pt x="152273" y="352933"/>
                  </a:lnTo>
                  <a:close/>
                  <a:moveTo>
                    <a:pt x="0" y="0"/>
                  </a:moveTo>
                  <a:lnTo>
                    <a:pt x="152273" y="0"/>
                  </a:lnTo>
                  <a:lnTo>
                    <a:pt x="152273" y="186309"/>
                  </a:lnTo>
                  <a:lnTo>
                    <a:pt x="0" y="186309"/>
                  </a:lnTo>
                  <a:close/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4771126" y="14460581"/>
            <a:ext cx="1672589" cy="2057376"/>
            <a:chOff x="0" y="0"/>
            <a:chExt cx="786409" cy="96733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786638" cy="967359"/>
            </a:xfrm>
            <a:custGeom>
              <a:avLst/>
              <a:gdLst/>
              <a:ahLst/>
              <a:cxnLst/>
              <a:rect l="l" t="t" r="r" b="b"/>
              <a:pathLst>
                <a:path w="786638" h="967359">
                  <a:moveTo>
                    <a:pt x="175514" y="740791"/>
                  </a:moveTo>
                  <a:cubicBezTo>
                    <a:pt x="189865" y="764032"/>
                    <a:pt x="208661" y="782574"/>
                    <a:pt x="231902" y="796290"/>
                  </a:cubicBezTo>
                  <a:cubicBezTo>
                    <a:pt x="255143" y="810006"/>
                    <a:pt x="281432" y="819912"/>
                    <a:pt x="310769" y="825881"/>
                  </a:cubicBezTo>
                  <a:cubicBezTo>
                    <a:pt x="340106" y="831850"/>
                    <a:pt x="370205" y="834771"/>
                    <a:pt x="401193" y="834771"/>
                  </a:cubicBezTo>
                  <a:cubicBezTo>
                    <a:pt x="425069" y="834771"/>
                    <a:pt x="450215" y="832993"/>
                    <a:pt x="476504" y="829437"/>
                  </a:cubicBezTo>
                  <a:cubicBezTo>
                    <a:pt x="502793" y="825881"/>
                    <a:pt x="526923" y="819277"/>
                    <a:pt x="549021" y="809752"/>
                  </a:cubicBezTo>
                  <a:cubicBezTo>
                    <a:pt x="571119" y="800227"/>
                    <a:pt x="589280" y="786130"/>
                    <a:pt x="603631" y="767588"/>
                  </a:cubicBezTo>
                  <a:cubicBezTo>
                    <a:pt x="617982" y="749046"/>
                    <a:pt x="625094" y="725424"/>
                    <a:pt x="625094" y="696849"/>
                  </a:cubicBezTo>
                  <a:cubicBezTo>
                    <a:pt x="625094" y="657479"/>
                    <a:pt x="610108" y="627634"/>
                    <a:pt x="580263" y="607314"/>
                  </a:cubicBezTo>
                  <a:cubicBezTo>
                    <a:pt x="550418" y="586994"/>
                    <a:pt x="513080" y="570611"/>
                    <a:pt x="468249" y="558038"/>
                  </a:cubicBezTo>
                  <a:cubicBezTo>
                    <a:pt x="423418" y="545465"/>
                    <a:pt x="374777" y="534162"/>
                    <a:pt x="322199" y="524002"/>
                  </a:cubicBezTo>
                  <a:cubicBezTo>
                    <a:pt x="269621" y="513842"/>
                    <a:pt x="220980" y="499491"/>
                    <a:pt x="176149" y="480949"/>
                  </a:cubicBezTo>
                  <a:cubicBezTo>
                    <a:pt x="131318" y="462407"/>
                    <a:pt x="93980" y="436499"/>
                    <a:pt x="64135" y="402971"/>
                  </a:cubicBezTo>
                  <a:cubicBezTo>
                    <a:pt x="34290" y="369443"/>
                    <a:pt x="19304" y="322961"/>
                    <a:pt x="19304" y="263271"/>
                  </a:cubicBezTo>
                  <a:cubicBezTo>
                    <a:pt x="19304" y="216662"/>
                    <a:pt x="29718" y="176657"/>
                    <a:pt x="50673" y="143256"/>
                  </a:cubicBezTo>
                  <a:cubicBezTo>
                    <a:pt x="71628" y="109855"/>
                    <a:pt x="98425" y="82677"/>
                    <a:pt x="131318" y="61722"/>
                  </a:cubicBezTo>
                  <a:cubicBezTo>
                    <a:pt x="164211" y="40767"/>
                    <a:pt x="201549" y="25400"/>
                    <a:pt x="242697" y="15240"/>
                  </a:cubicBezTo>
                  <a:cubicBezTo>
                    <a:pt x="283845" y="5080"/>
                    <a:pt x="324866" y="0"/>
                    <a:pt x="365379" y="0"/>
                  </a:cubicBezTo>
                  <a:cubicBezTo>
                    <a:pt x="417957" y="0"/>
                    <a:pt x="466344" y="4445"/>
                    <a:pt x="510413" y="13462"/>
                  </a:cubicBezTo>
                  <a:cubicBezTo>
                    <a:pt x="554482" y="22479"/>
                    <a:pt x="593725" y="37973"/>
                    <a:pt x="627761" y="60071"/>
                  </a:cubicBezTo>
                  <a:cubicBezTo>
                    <a:pt x="661797" y="82169"/>
                    <a:pt x="688975" y="112014"/>
                    <a:pt x="709295" y="149606"/>
                  </a:cubicBezTo>
                  <a:cubicBezTo>
                    <a:pt x="729615" y="187198"/>
                    <a:pt x="741553" y="234061"/>
                    <a:pt x="745109" y="290195"/>
                  </a:cubicBezTo>
                  <a:lnTo>
                    <a:pt x="592963" y="290195"/>
                  </a:lnTo>
                  <a:cubicBezTo>
                    <a:pt x="590550" y="260350"/>
                    <a:pt x="582803" y="235585"/>
                    <a:pt x="569722" y="215900"/>
                  </a:cubicBezTo>
                  <a:cubicBezTo>
                    <a:pt x="556641" y="196215"/>
                    <a:pt x="539877" y="180340"/>
                    <a:pt x="519557" y="168402"/>
                  </a:cubicBezTo>
                  <a:cubicBezTo>
                    <a:pt x="499237" y="156464"/>
                    <a:pt x="476885" y="147828"/>
                    <a:pt x="452374" y="142494"/>
                  </a:cubicBezTo>
                  <a:cubicBezTo>
                    <a:pt x="427863" y="137160"/>
                    <a:pt x="403098" y="134366"/>
                    <a:pt x="378079" y="134366"/>
                  </a:cubicBezTo>
                  <a:cubicBezTo>
                    <a:pt x="355346" y="134366"/>
                    <a:pt x="332359" y="136144"/>
                    <a:pt x="309118" y="139700"/>
                  </a:cubicBezTo>
                  <a:cubicBezTo>
                    <a:pt x="285877" y="143256"/>
                    <a:pt x="264668" y="149606"/>
                    <a:pt x="245491" y="158496"/>
                  </a:cubicBezTo>
                  <a:cubicBezTo>
                    <a:pt x="226314" y="167386"/>
                    <a:pt x="210820" y="179451"/>
                    <a:pt x="198882" y="194310"/>
                  </a:cubicBezTo>
                  <a:cubicBezTo>
                    <a:pt x="186944" y="209169"/>
                    <a:pt x="180975" y="228600"/>
                    <a:pt x="180975" y="252476"/>
                  </a:cubicBezTo>
                  <a:cubicBezTo>
                    <a:pt x="180975" y="278765"/>
                    <a:pt x="190246" y="300609"/>
                    <a:pt x="208788" y="317881"/>
                  </a:cubicBezTo>
                  <a:cubicBezTo>
                    <a:pt x="227330" y="335153"/>
                    <a:pt x="250952" y="349504"/>
                    <a:pt x="279527" y="360934"/>
                  </a:cubicBezTo>
                  <a:cubicBezTo>
                    <a:pt x="308102" y="372364"/>
                    <a:pt x="340487" y="381889"/>
                    <a:pt x="376301" y="389636"/>
                  </a:cubicBezTo>
                  <a:cubicBezTo>
                    <a:pt x="412115" y="397383"/>
                    <a:pt x="447929" y="405511"/>
                    <a:pt x="483743" y="413766"/>
                  </a:cubicBezTo>
                  <a:cubicBezTo>
                    <a:pt x="521970" y="422148"/>
                    <a:pt x="559308" y="432308"/>
                    <a:pt x="595757" y="444246"/>
                  </a:cubicBezTo>
                  <a:cubicBezTo>
                    <a:pt x="632206" y="456184"/>
                    <a:pt x="664464" y="472059"/>
                    <a:pt x="692531" y="491744"/>
                  </a:cubicBezTo>
                  <a:cubicBezTo>
                    <a:pt x="720598" y="511429"/>
                    <a:pt x="743331" y="536194"/>
                    <a:pt x="760603" y="566039"/>
                  </a:cubicBezTo>
                  <a:cubicBezTo>
                    <a:pt x="777875" y="595884"/>
                    <a:pt x="786638" y="632968"/>
                    <a:pt x="786638" y="677164"/>
                  </a:cubicBezTo>
                  <a:cubicBezTo>
                    <a:pt x="786638" y="733298"/>
                    <a:pt x="774954" y="779907"/>
                    <a:pt x="751713" y="816864"/>
                  </a:cubicBezTo>
                  <a:cubicBezTo>
                    <a:pt x="728472" y="853821"/>
                    <a:pt x="697992" y="883793"/>
                    <a:pt x="660400" y="906399"/>
                  </a:cubicBezTo>
                  <a:cubicBezTo>
                    <a:pt x="622808" y="929005"/>
                    <a:pt x="580390" y="944880"/>
                    <a:pt x="533273" y="953897"/>
                  </a:cubicBezTo>
                  <a:cubicBezTo>
                    <a:pt x="486156" y="962914"/>
                    <a:pt x="439166" y="967359"/>
                    <a:pt x="392684" y="967359"/>
                  </a:cubicBezTo>
                  <a:cubicBezTo>
                    <a:pt x="341376" y="967359"/>
                    <a:pt x="292354" y="962025"/>
                    <a:pt x="245745" y="951230"/>
                  </a:cubicBezTo>
                  <a:cubicBezTo>
                    <a:pt x="199136" y="940435"/>
                    <a:pt x="157988" y="922909"/>
                    <a:pt x="122174" y="898398"/>
                  </a:cubicBezTo>
                  <a:cubicBezTo>
                    <a:pt x="86360" y="873887"/>
                    <a:pt x="57658" y="841629"/>
                    <a:pt x="36195" y="801624"/>
                  </a:cubicBezTo>
                  <a:cubicBezTo>
                    <a:pt x="14732" y="761619"/>
                    <a:pt x="2413" y="712978"/>
                    <a:pt x="0" y="655574"/>
                  </a:cubicBezTo>
                  <a:lnTo>
                    <a:pt x="152273" y="655574"/>
                  </a:lnTo>
                  <a:cubicBezTo>
                    <a:pt x="153416" y="688975"/>
                    <a:pt x="161290" y="717423"/>
                    <a:pt x="175514" y="740664"/>
                  </a:cubicBezTo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6740135" y="13755753"/>
            <a:ext cx="1630655" cy="2720310"/>
            <a:chOff x="0" y="0"/>
            <a:chExt cx="766699" cy="127903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766699" cy="1279017"/>
            </a:xfrm>
            <a:custGeom>
              <a:avLst/>
              <a:gdLst/>
              <a:ahLst/>
              <a:cxnLst/>
              <a:rect l="l" t="t" r="r" b="b"/>
              <a:pathLst>
                <a:path w="766699" h="1279017">
                  <a:moveTo>
                    <a:pt x="152273" y="0"/>
                  </a:moveTo>
                  <a:lnTo>
                    <a:pt x="152273" y="489077"/>
                  </a:lnTo>
                  <a:lnTo>
                    <a:pt x="155829" y="489077"/>
                  </a:lnTo>
                  <a:cubicBezTo>
                    <a:pt x="167767" y="460375"/>
                    <a:pt x="184531" y="436245"/>
                    <a:pt x="205994" y="416560"/>
                  </a:cubicBezTo>
                  <a:cubicBezTo>
                    <a:pt x="227457" y="396875"/>
                    <a:pt x="251714" y="380746"/>
                    <a:pt x="278511" y="368173"/>
                  </a:cubicBezTo>
                  <a:cubicBezTo>
                    <a:pt x="305308" y="355600"/>
                    <a:pt x="333502" y="346456"/>
                    <a:pt x="362712" y="340360"/>
                  </a:cubicBezTo>
                  <a:cubicBezTo>
                    <a:pt x="391922" y="334264"/>
                    <a:pt x="420370" y="331343"/>
                    <a:pt x="447802" y="331343"/>
                  </a:cubicBezTo>
                  <a:cubicBezTo>
                    <a:pt x="508762" y="331343"/>
                    <a:pt x="559435" y="339725"/>
                    <a:pt x="600075" y="356489"/>
                  </a:cubicBezTo>
                  <a:cubicBezTo>
                    <a:pt x="640715" y="373253"/>
                    <a:pt x="673481" y="396494"/>
                    <a:pt x="698627" y="426339"/>
                  </a:cubicBezTo>
                  <a:cubicBezTo>
                    <a:pt x="723773" y="456184"/>
                    <a:pt x="741299" y="491744"/>
                    <a:pt x="751459" y="532892"/>
                  </a:cubicBezTo>
                  <a:cubicBezTo>
                    <a:pt x="761619" y="574040"/>
                    <a:pt x="766699" y="619760"/>
                    <a:pt x="766699" y="669925"/>
                  </a:cubicBezTo>
                  <a:lnTo>
                    <a:pt x="766699" y="1279017"/>
                  </a:lnTo>
                  <a:lnTo>
                    <a:pt x="614426" y="1279017"/>
                  </a:lnTo>
                  <a:lnTo>
                    <a:pt x="614426" y="652018"/>
                  </a:lnTo>
                  <a:cubicBezTo>
                    <a:pt x="614426" y="594741"/>
                    <a:pt x="597662" y="549275"/>
                    <a:pt x="564261" y="515874"/>
                  </a:cubicBezTo>
                  <a:cubicBezTo>
                    <a:pt x="530860" y="482473"/>
                    <a:pt x="484759" y="465709"/>
                    <a:pt x="426339" y="465709"/>
                  </a:cubicBezTo>
                  <a:cubicBezTo>
                    <a:pt x="379730" y="465709"/>
                    <a:pt x="339471" y="472948"/>
                    <a:pt x="305435" y="487172"/>
                  </a:cubicBezTo>
                  <a:cubicBezTo>
                    <a:pt x="271399" y="501396"/>
                    <a:pt x="243078" y="521843"/>
                    <a:pt x="220345" y="548132"/>
                  </a:cubicBezTo>
                  <a:cubicBezTo>
                    <a:pt x="197612" y="574421"/>
                    <a:pt x="180594" y="605155"/>
                    <a:pt x="169291" y="640334"/>
                  </a:cubicBezTo>
                  <a:cubicBezTo>
                    <a:pt x="157988" y="675513"/>
                    <a:pt x="152273" y="714121"/>
                    <a:pt x="152273" y="755904"/>
                  </a:cubicBezTo>
                  <a:lnTo>
                    <a:pt x="152273" y="1279017"/>
                  </a:lnTo>
                  <a:lnTo>
                    <a:pt x="0" y="12790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0652099" y="10516951"/>
            <a:ext cx="8060976" cy="3036158"/>
            <a:chOff x="0" y="0"/>
            <a:chExt cx="3790086" cy="1427531"/>
          </a:xfrm>
        </p:grpSpPr>
        <p:sp>
          <p:nvSpPr>
            <p:cNvPr id="27" name="Freeform 27"/>
            <p:cNvSpPr/>
            <p:nvPr/>
          </p:nvSpPr>
          <p:spPr>
            <a:xfrm>
              <a:off x="63500" y="63500"/>
              <a:ext cx="877952" cy="1300477"/>
            </a:xfrm>
            <a:custGeom>
              <a:avLst/>
              <a:gdLst/>
              <a:ahLst/>
              <a:cxnLst/>
              <a:rect l="l" t="t" r="r" b="b"/>
              <a:pathLst>
                <a:path w="877952" h="1300477">
                  <a:moveTo>
                    <a:pt x="699517" y="350265"/>
                  </a:moveTo>
                  <a:cubicBezTo>
                    <a:pt x="688214" y="309117"/>
                    <a:pt x="670815" y="272287"/>
                    <a:pt x="647574" y="240156"/>
                  </a:cubicBezTo>
                  <a:cubicBezTo>
                    <a:pt x="624333" y="208025"/>
                    <a:pt x="594361" y="182244"/>
                    <a:pt x="558039" y="163067"/>
                  </a:cubicBezTo>
                  <a:cubicBezTo>
                    <a:pt x="521717" y="143890"/>
                    <a:pt x="478918" y="134366"/>
                    <a:pt x="429896" y="134366"/>
                  </a:cubicBezTo>
                  <a:cubicBezTo>
                    <a:pt x="378587" y="134366"/>
                    <a:pt x="334899" y="144525"/>
                    <a:pt x="299085" y="164845"/>
                  </a:cubicBezTo>
                  <a:cubicBezTo>
                    <a:pt x="263271" y="185165"/>
                    <a:pt x="233934" y="211708"/>
                    <a:pt x="211328" y="244601"/>
                  </a:cubicBezTo>
                  <a:cubicBezTo>
                    <a:pt x="188722" y="277494"/>
                    <a:pt x="172212" y="314705"/>
                    <a:pt x="162052" y="356615"/>
                  </a:cubicBezTo>
                  <a:cubicBezTo>
                    <a:pt x="151892" y="398525"/>
                    <a:pt x="146812" y="440816"/>
                    <a:pt x="146812" y="483742"/>
                  </a:cubicBezTo>
                  <a:cubicBezTo>
                    <a:pt x="146812" y="529207"/>
                    <a:pt x="152146" y="573022"/>
                    <a:pt x="162941" y="615440"/>
                  </a:cubicBezTo>
                  <a:cubicBezTo>
                    <a:pt x="173736" y="657858"/>
                    <a:pt x="190754" y="695196"/>
                    <a:pt x="213995" y="727454"/>
                  </a:cubicBezTo>
                  <a:cubicBezTo>
                    <a:pt x="237236" y="759712"/>
                    <a:pt x="267462" y="785620"/>
                    <a:pt x="304419" y="805432"/>
                  </a:cubicBezTo>
                  <a:cubicBezTo>
                    <a:pt x="341376" y="825244"/>
                    <a:pt x="386207" y="835023"/>
                    <a:pt x="438785" y="835023"/>
                  </a:cubicBezTo>
                  <a:cubicBezTo>
                    <a:pt x="491364" y="835023"/>
                    <a:pt x="535179" y="824863"/>
                    <a:pt x="570485" y="804543"/>
                  </a:cubicBezTo>
                  <a:cubicBezTo>
                    <a:pt x="605791" y="784223"/>
                    <a:pt x="634112" y="757426"/>
                    <a:pt x="655575" y="723898"/>
                  </a:cubicBezTo>
                  <a:cubicBezTo>
                    <a:pt x="677038" y="690370"/>
                    <a:pt x="692532" y="652270"/>
                    <a:pt x="702184" y="609217"/>
                  </a:cubicBezTo>
                  <a:cubicBezTo>
                    <a:pt x="711836" y="566164"/>
                    <a:pt x="716535" y="522095"/>
                    <a:pt x="716535" y="476630"/>
                  </a:cubicBezTo>
                  <a:cubicBezTo>
                    <a:pt x="716535" y="433577"/>
                    <a:pt x="710820" y="391540"/>
                    <a:pt x="699517" y="350392"/>
                  </a:cubicBezTo>
                  <a:moveTo>
                    <a:pt x="152273" y="21463"/>
                  </a:moveTo>
                  <a:lnTo>
                    <a:pt x="152273" y="146811"/>
                  </a:lnTo>
                  <a:lnTo>
                    <a:pt x="155829" y="146811"/>
                  </a:lnTo>
                  <a:cubicBezTo>
                    <a:pt x="180975" y="95504"/>
                    <a:pt x="220345" y="58166"/>
                    <a:pt x="274066" y="34798"/>
                  </a:cubicBezTo>
                  <a:cubicBezTo>
                    <a:pt x="327787" y="11430"/>
                    <a:pt x="386969" y="0"/>
                    <a:pt x="451359" y="0"/>
                  </a:cubicBezTo>
                  <a:cubicBezTo>
                    <a:pt x="523114" y="0"/>
                    <a:pt x="585471" y="13208"/>
                    <a:pt x="638684" y="39370"/>
                  </a:cubicBezTo>
                  <a:cubicBezTo>
                    <a:pt x="691897" y="65532"/>
                    <a:pt x="735966" y="101219"/>
                    <a:pt x="771272" y="145922"/>
                  </a:cubicBezTo>
                  <a:cubicBezTo>
                    <a:pt x="806578" y="190626"/>
                    <a:pt x="833121" y="242442"/>
                    <a:pt x="851028" y="300862"/>
                  </a:cubicBezTo>
                  <a:cubicBezTo>
                    <a:pt x="868935" y="359282"/>
                    <a:pt x="877952" y="421512"/>
                    <a:pt x="877952" y="487171"/>
                  </a:cubicBezTo>
                  <a:cubicBezTo>
                    <a:pt x="877952" y="552829"/>
                    <a:pt x="869316" y="614932"/>
                    <a:pt x="851917" y="673479"/>
                  </a:cubicBezTo>
                  <a:cubicBezTo>
                    <a:pt x="834518" y="732026"/>
                    <a:pt x="808356" y="783080"/>
                    <a:pt x="773050" y="826641"/>
                  </a:cubicBezTo>
                  <a:cubicBezTo>
                    <a:pt x="737744" y="870202"/>
                    <a:pt x="693675" y="904619"/>
                    <a:pt x="640462" y="929637"/>
                  </a:cubicBezTo>
                  <a:cubicBezTo>
                    <a:pt x="587249" y="954656"/>
                    <a:pt x="525527" y="967229"/>
                    <a:pt x="455042" y="967229"/>
                  </a:cubicBezTo>
                  <a:cubicBezTo>
                    <a:pt x="432308" y="967229"/>
                    <a:pt x="406908" y="964816"/>
                    <a:pt x="378841" y="960117"/>
                  </a:cubicBezTo>
                  <a:cubicBezTo>
                    <a:pt x="350774" y="955418"/>
                    <a:pt x="322961" y="947544"/>
                    <a:pt x="295529" y="936876"/>
                  </a:cubicBezTo>
                  <a:cubicBezTo>
                    <a:pt x="268097" y="926208"/>
                    <a:pt x="242062" y="911476"/>
                    <a:pt x="217551" y="892934"/>
                  </a:cubicBezTo>
                  <a:cubicBezTo>
                    <a:pt x="193040" y="874392"/>
                    <a:pt x="172466" y="851406"/>
                    <a:pt x="155702" y="823974"/>
                  </a:cubicBezTo>
                  <a:lnTo>
                    <a:pt x="152146" y="823974"/>
                  </a:lnTo>
                  <a:lnTo>
                    <a:pt x="152146" y="1300476"/>
                  </a:lnTo>
                  <a:lnTo>
                    <a:pt x="0" y="1300476"/>
                  </a:lnTo>
                  <a:lnTo>
                    <a:pt x="0" y="21463"/>
                  </a:lnTo>
                  <a:close/>
                </a:path>
              </a:pathLst>
            </a:custGeom>
            <a:solidFill>
              <a:srgbClr val="171A1E"/>
            </a:solidFill>
          </p:spPr>
        </p:sp>
        <p:sp>
          <p:nvSpPr>
            <p:cNvPr id="28" name="Freeform 28"/>
            <p:cNvSpPr/>
            <p:nvPr/>
          </p:nvSpPr>
          <p:spPr>
            <a:xfrm>
              <a:off x="1039623" y="63500"/>
              <a:ext cx="854913" cy="967356"/>
            </a:xfrm>
            <a:custGeom>
              <a:avLst/>
              <a:gdLst/>
              <a:ahLst/>
              <a:cxnLst/>
              <a:rect l="l" t="t" r="r" b="b"/>
              <a:pathLst>
                <a:path w="854913" h="967356">
                  <a:moveTo>
                    <a:pt x="668910" y="293750"/>
                  </a:moveTo>
                  <a:cubicBezTo>
                    <a:pt x="655194" y="261492"/>
                    <a:pt x="636652" y="233679"/>
                    <a:pt x="613411" y="210438"/>
                  </a:cubicBezTo>
                  <a:cubicBezTo>
                    <a:pt x="590170" y="187197"/>
                    <a:pt x="562611" y="168655"/>
                    <a:pt x="530988" y="154939"/>
                  </a:cubicBezTo>
                  <a:cubicBezTo>
                    <a:pt x="499365" y="141223"/>
                    <a:pt x="464440" y="134365"/>
                    <a:pt x="426212" y="134365"/>
                  </a:cubicBezTo>
                  <a:cubicBezTo>
                    <a:pt x="386842" y="134365"/>
                    <a:pt x="351282" y="141223"/>
                    <a:pt x="319659" y="154939"/>
                  </a:cubicBezTo>
                  <a:cubicBezTo>
                    <a:pt x="288036" y="168655"/>
                    <a:pt x="260858" y="187451"/>
                    <a:pt x="238125" y="211327"/>
                  </a:cubicBezTo>
                  <a:cubicBezTo>
                    <a:pt x="215392" y="235203"/>
                    <a:pt x="197485" y="263016"/>
                    <a:pt x="184404" y="294639"/>
                  </a:cubicBezTo>
                  <a:cubicBezTo>
                    <a:pt x="171323" y="326262"/>
                    <a:pt x="163449" y="360044"/>
                    <a:pt x="161163" y="395858"/>
                  </a:cubicBezTo>
                  <a:lnTo>
                    <a:pt x="693167" y="395858"/>
                  </a:lnTo>
                  <a:cubicBezTo>
                    <a:pt x="690754" y="360044"/>
                    <a:pt x="682753" y="326008"/>
                    <a:pt x="669037" y="293750"/>
                  </a:cubicBezTo>
                  <a:moveTo>
                    <a:pt x="705740" y="888489"/>
                  </a:moveTo>
                  <a:cubicBezTo>
                    <a:pt x="636398" y="941067"/>
                    <a:pt x="549276" y="967356"/>
                    <a:pt x="444246" y="967356"/>
                  </a:cubicBezTo>
                  <a:cubicBezTo>
                    <a:pt x="370205" y="967356"/>
                    <a:pt x="305943" y="955418"/>
                    <a:pt x="251714" y="931542"/>
                  </a:cubicBezTo>
                  <a:cubicBezTo>
                    <a:pt x="197485" y="907666"/>
                    <a:pt x="151638" y="874266"/>
                    <a:pt x="114681" y="831213"/>
                  </a:cubicBezTo>
                  <a:cubicBezTo>
                    <a:pt x="77724" y="788160"/>
                    <a:pt x="49911" y="736852"/>
                    <a:pt x="31369" y="677162"/>
                  </a:cubicBezTo>
                  <a:cubicBezTo>
                    <a:pt x="12827" y="617472"/>
                    <a:pt x="2413" y="552321"/>
                    <a:pt x="0" y="481964"/>
                  </a:cubicBezTo>
                  <a:cubicBezTo>
                    <a:pt x="0" y="411479"/>
                    <a:pt x="10795" y="347090"/>
                    <a:pt x="32258" y="288543"/>
                  </a:cubicBezTo>
                  <a:cubicBezTo>
                    <a:pt x="53721" y="229996"/>
                    <a:pt x="83947" y="179323"/>
                    <a:pt x="122682" y="136270"/>
                  </a:cubicBezTo>
                  <a:cubicBezTo>
                    <a:pt x="161417" y="93218"/>
                    <a:pt x="207518" y="59817"/>
                    <a:pt x="260604" y="35941"/>
                  </a:cubicBezTo>
                  <a:cubicBezTo>
                    <a:pt x="313690" y="12065"/>
                    <a:pt x="371729" y="0"/>
                    <a:pt x="435102" y="0"/>
                  </a:cubicBezTo>
                  <a:cubicBezTo>
                    <a:pt x="517526" y="0"/>
                    <a:pt x="585852" y="17018"/>
                    <a:pt x="640208" y="51054"/>
                  </a:cubicBezTo>
                  <a:cubicBezTo>
                    <a:pt x="694564" y="85090"/>
                    <a:pt x="738125" y="128396"/>
                    <a:pt x="771018" y="180974"/>
                  </a:cubicBezTo>
                  <a:cubicBezTo>
                    <a:pt x="803911" y="233552"/>
                    <a:pt x="826517" y="290829"/>
                    <a:pt x="839090" y="352932"/>
                  </a:cubicBezTo>
                  <a:cubicBezTo>
                    <a:pt x="851663" y="415035"/>
                    <a:pt x="856743" y="474217"/>
                    <a:pt x="854330" y="530223"/>
                  </a:cubicBezTo>
                  <a:lnTo>
                    <a:pt x="161036" y="530223"/>
                  </a:lnTo>
                  <a:cubicBezTo>
                    <a:pt x="159766" y="570863"/>
                    <a:pt x="164592" y="609344"/>
                    <a:pt x="175387" y="645793"/>
                  </a:cubicBezTo>
                  <a:cubicBezTo>
                    <a:pt x="186182" y="682242"/>
                    <a:pt x="203454" y="714500"/>
                    <a:pt x="227330" y="742567"/>
                  </a:cubicBezTo>
                  <a:cubicBezTo>
                    <a:pt x="251206" y="770634"/>
                    <a:pt x="281686" y="792986"/>
                    <a:pt x="318643" y="809750"/>
                  </a:cubicBezTo>
                  <a:cubicBezTo>
                    <a:pt x="355600" y="826514"/>
                    <a:pt x="399288" y="834896"/>
                    <a:pt x="449453" y="834896"/>
                  </a:cubicBezTo>
                  <a:cubicBezTo>
                    <a:pt x="513970" y="834896"/>
                    <a:pt x="566802" y="820037"/>
                    <a:pt x="607950" y="790065"/>
                  </a:cubicBezTo>
                  <a:cubicBezTo>
                    <a:pt x="649098" y="760093"/>
                    <a:pt x="676276" y="714881"/>
                    <a:pt x="689484" y="653921"/>
                  </a:cubicBezTo>
                  <a:lnTo>
                    <a:pt x="839979" y="653921"/>
                  </a:lnTo>
                  <a:cubicBezTo>
                    <a:pt x="819659" y="757807"/>
                    <a:pt x="774828" y="836039"/>
                    <a:pt x="705613" y="888616"/>
                  </a:cubicBezTo>
                </a:path>
              </a:pathLst>
            </a:custGeom>
            <a:solidFill>
              <a:srgbClr val="171A1E"/>
            </a:solidFill>
          </p:spPr>
        </p:sp>
        <p:sp>
          <p:nvSpPr>
            <p:cNvPr id="29" name="Freeform 29"/>
            <p:cNvSpPr/>
            <p:nvPr/>
          </p:nvSpPr>
          <p:spPr>
            <a:xfrm>
              <a:off x="1973709" y="63500"/>
              <a:ext cx="870840" cy="1122423"/>
            </a:xfrm>
            <a:custGeom>
              <a:avLst/>
              <a:gdLst/>
              <a:ahLst/>
              <a:cxnLst/>
              <a:rect l="l" t="t" r="r" b="b"/>
              <a:pathLst>
                <a:path w="870840" h="1122423">
                  <a:moveTo>
                    <a:pt x="623444" y="469391"/>
                  </a:moveTo>
                  <a:cubicBezTo>
                    <a:pt x="604267" y="483615"/>
                    <a:pt x="579248" y="494029"/>
                    <a:pt x="548260" y="500632"/>
                  </a:cubicBezTo>
                  <a:cubicBezTo>
                    <a:pt x="517272" y="507236"/>
                    <a:pt x="484633" y="512571"/>
                    <a:pt x="450597" y="516634"/>
                  </a:cubicBezTo>
                  <a:cubicBezTo>
                    <a:pt x="416560" y="520698"/>
                    <a:pt x="382270" y="525524"/>
                    <a:pt x="347599" y="530858"/>
                  </a:cubicBezTo>
                  <a:cubicBezTo>
                    <a:pt x="312928" y="536192"/>
                    <a:pt x="281940" y="544828"/>
                    <a:pt x="254381" y="556639"/>
                  </a:cubicBezTo>
                  <a:cubicBezTo>
                    <a:pt x="226822" y="568450"/>
                    <a:pt x="204470" y="585468"/>
                    <a:pt x="187198" y="607439"/>
                  </a:cubicBezTo>
                  <a:cubicBezTo>
                    <a:pt x="169926" y="629410"/>
                    <a:pt x="161163" y="659509"/>
                    <a:pt x="161163" y="697482"/>
                  </a:cubicBezTo>
                  <a:cubicBezTo>
                    <a:pt x="161163" y="722501"/>
                    <a:pt x="166243" y="743583"/>
                    <a:pt x="176403" y="760728"/>
                  </a:cubicBezTo>
                  <a:cubicBezTo>
                    <a:pt x="186563" y="777873"/>
                    <a:pt x="199644" y="791970"/>
                    <a:pt x="215773" y="802638"/>
                  </a:cubicBezTo>
                  <a:cubicBezTo>
                    <a:pt x="231902" y="813306"/>
                    <a:pt x="250698" y="821053"/>
                    <a:pt x="272161" y="825752"/>
                  </a:cubicBezTo>
                  <a:cubicBezTo>
                    <a:pt x="293624" y="830451"/>
                    <a:pt x="316357" y="832864"/>
                    <a:pt x="340233" y="832864"/>
                  </a:cubicBezTo>
                  <a:cubicBezTo>
                    <a:pt x="390398" y="832864"/>
                    <a:pt x="433324" y="826006"/>
                    <a:pt x="469266" y="812417"/>
                  </a:cubicBezTo>
                  <a:cubicBezTo>
                    <a:pt x="505207" y="798828"/>
                    <a:pt x="534289" y="781556"/>
                    <a:pt x="557023" y="760728"/>
                  </a:cubicBezTo>
                  <a:cubicBezTo>
                    <a:pt x="579755" y="739900"/>
                    <a:pt x="596392" y="717294"/>
                    <a:pt x="607188" y="693037"/>
                  </a:cubicBezTo>
                  <a:cubicBezTo>
                    <a:pt x="617983" y="668780"/>
                    <a:pt x="623317" y="645793"/>
                    <a:pt x="623317" y="624457"/>
                  </a:cubicBezTo>
                  <a:close/>
                  <a:moveTo>
                    <a:pt x="870586" y="1099182"/>
                  </a:moveTo>
                  <a:cubicBezTo>
                    <a:pt x="844297" y="1114676"/>
                    <a:pt x="807848" y="1122423"/>
                    <a:pt x="761366" y="1122423"/>
                  </a:cubicBezTo>
                  <a:cubicBezTo>
                    <a:pt x="721996" y="1122423"/>
                    <a:pt x="690627" y="1111374"/>
                    <a:pt x="667259" y="1089276"/>
                  </a:cubicBezTo>
                  <a:cubicBezTo>
                    <a:pt x="643891" y="1067178"/>
                    <a:pt x="632334" y="1031110"/>
                    <a:pt x="632334" y="980945"/>
                  </a:cubicBezTo>
                  <a:cubicBezTo>
                    <a:pt x="590551" y="1031110"/>
                    <a:pt x="541910" y="1067305"/>
                    <a:pt x="486283" y="1089276"/>
                  </a:cubicBezTo>
                  <a:cubicBezTo>
                    <a:pt x="430657" y="1111247"/>
                    <a:pt x="370713" y="1122423"/>
                    <a:pt x="306324" y="1122423"/>
                  </a:cubicBezTo>
                  <a:cubicBezTo>
                    <a:pt x="264541" y="1122423"/>
                    <a:pt x="224790" y="1117597"/>
                    <a:pt x="187198" y="1108072"/>
                  </a:cubicBezTo>
                  <a:cubicBezTo>
                    <a:pt x="149606" y="1098547"/>
                    <a:pt x="116967" y="1083561"/>
                    <a:pt x="89535" y="1063241"/>
                  </a:cubicBezTo>
                  <a:cubicBezTo>
                    <a:pt x="62103" y="1042921"/>
                    <a:pt x="40259" y="1016378"/>
                    <a:pt x="24130" y="983485"/>
                  </a:cubicBezTo>
                  <a:cubicBezTo>
                    <a:pt x="8001" y="950592"/>
                    <a:pt x="0" y="910968"/>
                    <a:pt x="0" y="864360"/>
                  </a:cubicBezTo>
                  <a:cubicBezTo>
                    <a:pt x="0" y="811782"/>
                    <a:pt x="9017" y="768856"/>
                    <a:pt x="26924" y="735455"/>
                  </a:cubicBezTo>
                  <a:cubicBezTo>
                    <a:pt x="44831" y="702054"/>
                    <a:pt x="68453" y="674876"/>
                    <a:pt x="97663" y="653921"/>
                  </a:cubicBezTo>
                  <a:cubicBezTo>
                    <a:pt x="126873" y="632966"/>
                    <a:pt x="160401" y="617218"/>
                    <a:pt x="197993" y="606423"/>
                  </a:cubicBezTo>
                  <a:cubicBezTo>
                    <a:pt x="235585" y="595628"/>
                    <a:pt x="274066" y="586738"/>
                    <a:pt x="313563" y="579626"/>
                  </a:cubicBezTo>
                  <a:cubicBezTo>
                    <a:pt x="355346" y="571244"/>
                    <a:pt x="395097" y="565021"/>
                    <a:pt x="432689" y="560830"/>
                  </a:cubicBezTo>
                  <a:cubicBezTo>
                    <a:pt x="470282" y="556639"/>
                    <a:pt x="503429" y="550670"/>
                    <a:pt x="532130" y="542923"/>
                  </a:cubicBezTo>
                  <a:cubicBezTo>
                    <a:pt x="560833" y="535176"/>
                    <a:pt x="583439" y="523873"/>
                    <a:pt x="600202" y="508887"/>
                  </a:cubicBezTo>
                  <a:cubicBezTo>
                    <a:pt x="616967" y="493902"/>
                    <a:pt x="625222" y="472185"/>
                    <a:pt x="625222" y="443483"/>
                  </a:cubicBezTo>
                  <a:cubicBezTo>
                    <a:pt x="625222" y="410082"/>
                    <a:pt x="618998" y="383158"/>
                    <a:pt x="606426" y="362838"/>
                  </a:cubicBezTo>
                  <a:cubicBezTo>
                    <a:pt x="593852" y="342518"/>
                    <a:pt x="577723" y="327024"/>
                    <a:pt x="558039" y="316229"/>
                  </a:cubicBezTo>
                  <a:cubicBezTo>
                    <a:pt x="538354" y="305434"/>
                    <a:pt x="516255" y="298322"/>
                    <a:pt x="491745" y="294766"/>
                  </a:cubicBezTo>
                  <a:cubicBezTo>
                    <a:pt x="467233" y="291210"/>
                    <a:pt x="443104" y="289432"/>
                    <a:pt x="419227" y="289432"/>
                  </a:cubicBezTo>
                  <a:cubicBezTo>
                    <a:pt x="354711" y="289432"/>
                    <a:pt x="300990" y="301751"/>
                    <a:pt x="257937" y="326135"/>
                  </a:cubicBezTo>
                  <a:cubicBezTo>
                    <a:pt x="214884" y="350519"/>
                    <a:pt x="191643" y="396874"/>
                    <a:pt x="188087" y="464946"/>
                  </a:cubicBezTo>
                  <a:lnTo>
                    <a:pt x="35941" y="464946"/>
                  </a:lnTo>
                  <a:cubicBezTo>
                    <a:pt x="38354" y="407669"/>
                    <a:pt x="50292" y="359282"/>
                    <a:pt x="71755" y="319785"/>
                  </a:cubicBezTo>
                  <a:cubicBezTo>
                    <a:pt x="93218" y="280288"/>
                    <a:pt x="121920" y="248411"/>
                    <a:pt x="157734" y="223900"/>
                  </a:cubicBezTo>
                  <a:cubicBezTo>
                    <a:pt x="193548" y="199389"/>
                    <a:pt x="234442" y="181736"/>
                    <a:pt x="280416" y="171068"/>
                  </a:cubicBezTo>
                  <a:cubicBezTo>
                    <a:pt x="326390" y="160400"/>
                    <a:pt x="375666" y="0"/>
                    <a:pt x="428244" y="0"/>
                  </a:cubicBezTo>
                  <a:cubicBezTo>
                    <a:pt x="470027" y="0"/>
                    <a:pt x="511557" y="3048"/>
                    <a:pt x="552705" y="9017"/>
                  </a:cubicBezTo>
                  <a:cubicBezTo>
                    <a:pt x="593853" y="14986"/>
                    <a:pt x="631191" y="27178"/>
                    <a:pt x="664719" y="45720"/>
                  </a:cubicBezTo>
                  <a:cubicBezTo>
                    <a:pt x="698247" y="64262"/>
                    <a:pt x="725044" y="90043"/>
                    <a:pt x="745364" y="123444"/>
                  </a:cubicBezTo>
                  <a:cubicBezTo>
                    <a:pt x="765684" y="156844"/>
                    <a:pt x="775844" y="200278"/>
                    <a:pt x="775844" y="253872"/>
                  </a:cubicBezTo>
                  <a:lnTo>
                    <a:pt x="775844" y="729359"/>
                  </a:lnTo>
                  <a:cubicBezTo>
                    <a:pt x="775844" y="765173"/>
                    <a:pt x="777876" y="791335"/>
                    <a:pt x="782067" y="807972"/>
                  </a:cubicBezTo>
                  <a:cubicBezTo>
                    <a:pt x="786258" y="824609"/>
                    <a:pt x="800228" y="832991"/>
                    <a:pt x="824231" y="832991"/>
                  </a:cubicBezTo>
                  <a:cubicBezTo>
                    <a:pt x="837312" y="832991"/>
                    <a:pt x="852933" y="830578"/>
                    <a:pt x="870840" y="825879"/>
                  </a:cubicBezTo>
                  <a:close/>
                </a:path>
              </a:pathLst>
            </a:custGeom>
            <a:solidFill>
              <a:srgbClr val="171A1E"/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2959865" y="63500"/>
              <a:ext cx="766700" cy="947671"/>
            </a:xfrm>
            <a:custGeom>
              <a:avLst/>
              <a:gdLst/>
              <a:ahLst/>
              <a:cxnLst/>
              <a:rect l="l" t="t" r="r" b="b"/>
              <a:pathLst>
                <a:path w="766700" h="947671">
                  <a:moveTo>
                    <a:pt x="143383" y="21463"/>
                  </a:moveTo>
                  <a:lnTo>
                    <a:pt x="143383" y="168401"/>
                  </a:lnTo>
                  <a:lnTo>
                    <a:pt x="146939" y="168401"/>
                  </a:lnTo>
                  <a:cubicBezTo>
                    <a:pt x="210185" y="56134"/>
                    <a:pt x="310515" y="0"/>
                    <a:pt x="447803" y="0"/>
                  </a:cubicBezTo>
                  <a:cubicBezTo>
                    <a:pt x="508636" y="0"/>
                    <a:pt x="559436" y="8382"/>
                    <a:pt x="600075" y="25146"/>
                  </a:cubicBezTo>
                  <a:cubicBezTo>
                    <a:pt x="640716" y="41910"/>
                    <a:pt x="673481" y="65151"/>
                    <a:pt x="698628" y="94996"/>
                  </a:cubicBezTo>
                  <a:cubicBezTo>
                    <a:pt x="723774" y="124841"/>
                    <a:pt x="741300" y="160400"/>
                    <a:pt x="751460" y="201548"/>
                  </a:cubicBezTo>
                  <a:cubicBezTo>
                    <a:pt x="761620" y="242696"/>
                    <a:pt x="766700" y="288416"/>
                    <a:pt x="766700" y="338581"/>
                  </a:cubicBezTo>
                  <a:lnTo>
                    <a:pt x="766700" y="947671"/>
                  </a:lnTo>
                  <a:lnTo>
                    <a:pt x="614427" y="947671"/>
                  </a:lnTo>
                  <a:lnTo>
                    <a:pt x="614427" y="320674"/>
                  </a:lnTo>
                  <a:cubicBezTo>
                    <a:pt x="614427" y="263397"/>
                    <a:pt x="597662" y="217931"/>
                    <a:pt x="564261" y="184530"/>
                  </a:cubicBezTo>
                  <a:cubicBezTo>
                    <a:pt x="530861" y="151129"/>
                    <a:pt x="484886" y="134365"/>
                    <a:pt x="426340" y="134365"/>
                  </a:cubicBezTo>
                  <a:cubicBezTo>
                    <a:pt x="379730" y="134365"/>
                    <a:pt x="339472" y="141604"/>
                    <a:pt x="305435" y="155828"/>
                  </a:cubicBezTo>
                  <a:cubicBezTo>
                    <a:pt x="271399" y="170052"/>
                    <a:pt x="243078" y="190499"/>
                    <a:pt x="220345" y="216788"/>
                  </a:cubicBezTo>
                  <a:cubicBezTo>
                    <a:pt x="197612" y="243077"/>
                    <a:pt x="180594" y="273811"/>
                    <a:pt x="169291" y="308990"/>
                  </a:cubicBezTo>
                  <a:cubicBezTo>
                    <a:pt x="157988" y="344169"/>
                    <a:pt x="152273" y="382777"/>
                    <a:pt x="152273" y="424560"/>
                  </a:cubicBezTo>
                  <a:lnTo>
                    <a:pt x="152273" y="947671"/>
                  </a:lnTo>
                  <a:lnTo>
                    <a:pt x="0" y="947671"/>
                  </a:lnTo>
                  <a:lnTo>
                    <a:pt x="0" y="21463"/>
                  </a:lnTo>
                  <a:close/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9837635" y="13690967"/>
            <a:ext cx="2434566" cy="2846054"/>
            <a:chOff x="0" y="0"/>
            <a:chExt cx="1144676" cy="1338148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144652" cy="1337945"/>
            </a:xfrm>
            <a:custGeom>
              <a:avLst/>
              <a:gdLst/>
              <a:ahLst/>
              <a:cxnLst/>
              <a:rect l="l" t="t" r="r" b="b"/>
              <a:pathLst>
                <a:path w="1144652" h="1337945">
                  <a:moveTo>
                    <a:pt x="835660" y="211328"/>
                  </a:moveTo>
                  <a:cubicBezTo>
                    <a:pt x="770509" y="165989"/>
                    <a:pt x="693293" y="143256"/>
                    <a:pt x="603631" y="143256"/>
                  </a:cubicBezTo>
                  <a:cubicBezTo>
                    <a:pt x="527177" y="143256"/>
                    <a:pt x="461772" y="157607"/>
                    <a:pt x="407416" y="186182"/>
                  </a:cubicBezTo>
                  <a:cubicBezTo>
                    <a:pt x="353060" y="214757"/>
                    <a:pt x="308229" y="253365"/>
                    <a:pt x="273050" y="301752"/>
                  </a:cubicBezTo>
                  <a:cubicBezTo>
                    <a:pt x="237871" y="350139"/>
                    <a:pt x="211836" y="405384"/>
                    <a:pt x="195072" y="467487"/>
                  </a:cubicBezTo>
                  <a:cubicBezTo>
                    <a:pt x="178308" y="529590"/>
                    <a:pt x="170053" y="594106"/>
                    <a:pt x="170053" y="660908"/>
                  </a:cubicBezTo>
                  <a:cubicBezTo>
                    <a:pt x="170053" y="733806"/>
                    <a:pt x="178435" y="802767"/>
                    <a:pt x="195072" y="867791"/>
                  </a:cubicBezTo>
                  <a:cubicBezTo>
                    <a:pt x="211709" y="932815"/>
                    <a:pt x="237744" y="989584"/>
                    <a:pt x="273050" y="1037971"/>
                  </a:cubicBezTo>
                  <a:cubicBezTo>
                    <a:pt x="308356" y="1086358"/>
                    <a:pt x="353314" y="1124839"/>
                    <a:pt x="408305" y="1153541"/>
                  </a:cubicBezTo>
                  <a:cubicBezTo>
                    <a:pt x="463296" y="1182243"/>
                    <a:pt x="528955" y="1196594"/>
                    <a:pt x="605409" y="1196594"/>
                  </a:cubicBezTo>
                  <a:cubicBezTo>
                    <a:pt x="661543" y="1196594"/>
                    <a:pt x="711327" y="1187323"/>
                    <a:pt x="755015" y="1168781"/>
                  </a:cubicBezTo>
                  <a:cubicBezTo>
                    <a:pt x="798703" y="1150239"/>
                    <a:pt x="836168" y="1124585"/>
                    <a:pt x="867918" y="1091692"/>
                  </a:cubicBezTo>
                  <a:cubicBezTo>
                    <a:pt x="899668" y="1058799"/>
                    <a:pt x="924306" y="1019810"/>
                    <a:pt x="942214" y="974344"/>
                  </a:cubicBezTo>
                  <a:cubicBezTo>
                    <a:pt x="960121" y="928878"/>
                    <a:pt x="970916" y="879983"/>
                    <a:pt x="974472" y="827405"/>
                  </a:cubicBezTo>
                  <a:lnTo>
                    <a:pt x="1144652" y="827405"/>
                  </a:lnTo>
                  <a:cubicBezTo>
                    <a:pt x="1127888" y="988568"/>
                    <a:pt x="1072389" y="1114044"/>
                    <a:pt x="978028" y="1203579"/>
                  </a:cubicBezTo>
                  <a:cubicBezTo>
                    <a:pt x="883666" y="1293114"/>
                    <a:pt x="754634" y="1337945"/>
                    <a:pt x="591058" y="1337945"/>
                  </a:cubicBezTo>
                  <a:cubicBezTo>
                    <a:pt x="491871" y="1337945"/>
                    <a:pt x="405384" y="1320927"/>
                    <a:pt x="331343" y="1286891"/>
                  </a:cubicBezTo>
                  <a:cubicBezTo>
                    <a:pt x="257302" y="1252855"/>
                    <a:pt x="195834" y="1206246"/>
                    <a:pt x="146939" y="1146429"/>
                  </a:cubicBezTo>
                  <a:cubicBezTo>
                    <a:pt x="98044" y="1086612"/>
                    <a:pt x="61214" y="1016381"/>
                    <a:pt x="36703" y="935101"/>
                  </a:cubicBezTo>
                  <a:cubicBezTo>
                    <a:pt x="12192" y="853821"/>
                    <a:pt x="0" y="766699"/>
                    <a:pt x="0" y="673608"/>
                  </a:cubicBezTo>
                  <a:cubicBezTo>
                    <a:pt x="0" y="580517"/>
                    <a:pt x="13081" y="492887"/>
                    <a:pt x="39370" y="411099"/>
                  </a:cubicBezTo>
                  <a:cubicBezTo>
                    <a:pt x="65659" y="329311"/>
                    <a:pt x="104140" y="257937"/>
                    <a:pt x="154940" y="197104"/>
                  </a:cubicBezTo>
                  <a:cubicBezTo>
                    <a:pt x="205740" y="136271"/>
                    <a:pt x="268986" y="88138"/>
                    <a:pt x="344805" y="52832"/>
                  </a:cubicBezTo>
                  <a:cubicBezTo>
                    <a:pt x="420624" y="17526"/>
                    <a:pt x="507492" y="0"/>
                    <a:pt x="605409" y="0"/>
                  </a:cubicBezTo>
                  <a:cubicBezTo>
                    <a:pt x="672338" y="0"/>
                    <a:pt x="735584" y="9017"/>
                    <a:pt x="795274" y="26924"/>
                  </a:cubicBezTo>
                  <a:cubicBezTo>
                    <a:pt x="854964" y="44831"/>
                    <a:pt x="908177" y="71120"/>
                    <a:pt x="954786" y="105664"/>
                  </a:cubicBezTo>
                  <a:cubicBezTo>
                    <a:pt x="1001395" y="140208"/>
                    <a:pt x="1040131" y="183642"/>
                    <a:pt x="1071245" y="235585"/>
                  </a:cubicBezTo>
                  <a:cubicBezTo>
                    <a:pt x="1102361" y="287528"/>
                    <a:pt x="1122553" y="347599"/>
                    <a:pt x="1132206" y="415671"/>
                  </a:cubicBezTo>
                  <a:lnTo>
                    <a:pt x="961898" y="415671"/>
                  </a:lnTo>
                  <a:cubicBezTo>
                    <a:pt x="942721" y="324993"/>
                    <a:pt x="900684" y="256921"/>
                    <a:pt x="835660" y="211455"/>
                  </a:cubicBezTo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22578447" y="14506305"/>
            <a:ext cx="1630655" cy="2011653"/>
            <a:chOff x="0" y="0"/>
            <a:chExt cx="766699" cy="945832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766699" cy="945769"/>
            </a:xfrm>
            <a:custGeom>
              <a:avLst/>
              <a:gdLst/>
              <a:ahLst/>
              <a:cxnLst/>
              <a:rect l="l" t="t" r="r" b="b"/>
              <a:pathLst>
                <a:path w="766699" h="945769">
                  <a:moveTo>
                    <a:pt x="623443" y="926084"/>
                  </a:moveTo>
                  <a:lnTo>
                    <a:pt x="623443" y="779272"/>
                  </a:lnTo>
                  <a:lnTo>
                    <a:pt x="619760" y="779272"/>
                  </a:lnTo>
                  <a:cubicBezTo>
                    <a:pt x="587502" y="836549"/>
                    <a:pt x="546354" y="878713"/>
                    <a:pt x="496189" y="905510"/>
                  </a:cubicBezTo>
                  <a:cubicBezTo>
                    <a:pt x="446024" y="932307"/>
                    <a:pt x="386969" y="945769"/>
                    <a:pt x="318897" y="945769"/>
                  </a:cubicBezTo>
                  <a:cubicBezTo>
                    <a:pt x="258064" y="945769"/>
                    <a:pt x="207264" y="937768"/>
                    <a:pt x="166624" y="921639"/>
                  </a:cubicBezTo>
                  <a:cubicBezTo>
                    <a:pt x="125984" y="905510"/>
                    <a:pt x="93218" y="882523"/>
                    <a:pt x="68072" y="852678"/>
                  </a:cubicBezTo>
                  <a:cubicBezTo>
                    <a:pt x="42926" y="822833"/>
                    <a:pt x="25400" y="787273"/>
                    <a:pt x="15240" y="746125"/>
                  </a:cubicBezTo>
                  <a:cubicBezTo>
                    <a:pt x="5080" y="704977"/>
                    <a:pt x="0" y="659257"/>
                    <a:pt x="0" y="609092"/>
                  </a:cubicBezTo>
                  <a:lnTo>
                    <a:pt x="0" y="0"/>
                  </a:lnTo>
                  <a:lnTo>
                    <a:pt x="152273" y="0"/>
                  </a:lnTo>
                  <a:lnTo>
                    <a:pt x="152273" y="626999"/>
                  </a:lnTo>
                  <a:cubicBezTo>
                    <a:pt x="152273" y="684276"/>
                    <a:pt x="169037" y="729742"/>
                    <a:pt x="202438" y="763143"/>
                  </a:cubicBezTo>
                  <a:cubicBezTo>
                    <a:pt x="235839" y="796544"/>
                    <a:pt x="281813" y="813308"/>
                    <a:pt x="340360" y="813308"/>
                  </a:cubicBezTo>
                  <a:cubicBezTo>
                    <a:pt x="386969" y="813308"/>
                    <a:pt x="427228" y="806069"/>
                    <a:pt x="461264" y="791845"/>
                  </a:cubicBezTo>
                  <a:cubicBezTo>
                    <a:pt x="495300" y="777621"/>
                    <a:pt x="523621" y="757174"/>
                    <a:pt x="546354" y="730885"/>
                  </a:cubicBezTo>
                  <a:cubicBezTo>
                    <a:pt x="569087" y="704596"/>
                    <a:pt x="585978" y="673862"/>
                    <a:pt x="597408" y="638683"/>
                  </a:cubicBezTo>
                  <a:cubicBezTo>
                    <a:pt x="608838" y="603504"/>
                    <a:pt x="614426" y="565023"/>
                    <a:pt x="614426" y="523113"/>
                  </a:cubicBezTo>
                  <a:lnTo>
                    <a:pt x="614426" y="0"/>
                  </a:lnTo>
                  <a:lnTo>
                    <a:pt x="766699" y="0"/>
                  </a:lnTo>
                  <a:lnTo>
                    <a:pt x="766699" y="926084"/>
                  </a:lnTo>
                  <a:close/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20043136" y="9812123"/>
            <a:ext cx="8101067" cy="3779092"/>
            <a:chOff x="0" y="0"/>
            <a:chExt cx="3808933" cy="1776844"/>
          </a:xfrm>
        </p:grpSpPr>
        <p:sp>
          <p:nvSpPr>
            <p:cNvPr id="36" name="Freeform 36"/>
            <p:cNvSpPr/>
            <p:nvPr/>
          </p:nvSpPr>
          <p:spPr>
            <a:xfrm>
              <a:off x="63500" y="63500"/>
              <a:ext cx="1053339" cy="1279143"/>
            </a:xfrm>
            <a:custGeom>
              <a:avLst/>
              <a:gdLst/>
              <a:ahLst/>
              <a:cxnLst/>
              <a:rect l="l" t="t" r="r" b="b"/>
              <a:pathLst>
                <a:path w="1053339" h="1279143">
                  <a:moveTo>
                    <a:pt x="453263" y="1135760"/>
                  </a:moveTo>
                  <a:cubicBezTo>
                    <a:pt x="472313" y="1135760"/>
                    <a:pt x="496316" y="1134236"/>
                    <a:pt x="524891" y="1131315"/>
                  </a:cubicBezTo>
                  <a:cubicBezTo>
                    <a:pt x="553466" y="1128394"/>
                    <a:pt x="583946" y="1121155"/>
                    <a:pt x="616204" y="1109852"/>
                  </a:cubicBezTo>
                  <a:cubicBezTo>
                    <a:pt x="648462" y="1098549"/>
                    <a:pt x="680339" y="1082039"/>
                    <a:pt x="712089" y="1060576"/>
                  </a:cubicBezTo>
                  <a:cubicBezTo>
                    <a:pt x="743839" y="1039113"/>
                    <a:pt x="772033" y="1009776"/>
                    <a:pt x="797179" y="972819"/>
                  </a:cubicBezTo>
                  <a:cubicBezTo>
                    <a:pt x="822325" y="935862"/>
                    <a:pt x="842899" y="889507"/>
                    <a:pt x="859028" y="834008"/>
                  </a:cubicBezTo>
                  <a:cubicBezTo>
                    <a:pt x="875157" y="778509"/>
                    <a:pt x="883158" y="711199"/>
                    <a:pt x="883158" y="632332"/>
                  </a:cubicBezTo>
                  <a:cubicBezTo>
                    <a:pt x="883158" y="555878"/>
                    <a:pt x="875666" y="487553"/>
                    <a:pt x="860806" y="427228"/>
                  </a:cubicBezTo>
                  <a:cubicBezTo>
                    <a:pt x="845947" y="366903"/>
                    <a:pt x="821436" y="315595"/>
                    <a:pt x="787400" y="273177"/>
                  </a:cubicBezTo>
                  <a:cubicBezTo>
                    <a:pt x="753364" y="230759"/>
                    <a:pt x="709422" y="198501"/>
                    <a:pt x="655701" y="176403"/>
                  </a:cubicBezTo>
                  <a:cubicBezTo>
                    <a:pt x="601980" y="154305"/>
                    <a:pt x="535686" y="143256"/>
                    <a:pt x="456819" y="143256"/>
                  </a:cubicBezTo>
                  <a:lnTo>
                    <a:pt x="170180" y="143256"/>
                  </a:lnTo>
                  <a:lnTo>
                    <a:pt x="170180" y="1135760"/>
                  </a:lnTo>
                  <a:close/>
                  <a:moveTo>
                    <a:pt x="438912" y="0"/>
                  </a:moveTo>
                  <a:cubicBezTo>
                    <a:pt x="635889" y="0"/>
                    <a:pt x="787528" y="50165"/>
                    <a:pt x="893827" y="150495"/>
                  </a:cubicBezTo>
                  <a:cubicBezTo>
                    <a:pt x="1000125" y="250825"/>
                    <a:pt x="1053339" y="403733"/>
                    <a:pt x="1053339" y="609091"/>
                  </a:cubicBezTo>
                  <a:cubicBezTo>
                    <a:pt x="1053339" y="716533"/>
                    <a:pt x="1041401" y="811783"/>
                    <a:pt x="1017525" y="894841"/>
                  </a:cubicBezTo>
                  <a:cubicBezTo>
                    <a:pt x="993649" y="977899"/>
                    <a:pt x="956565" y="1047749"/>
                    <a:pt x="906400" y="1104391"/>
                  </a:cubicBezTo>
                  <a:cubicBezTo>
                    <a:pt x="856235" y="1161033"/>
                    <a:pt x="792353" y="1204467"/>
                    <a:pt x="714756" y="1234312"/>
                  </a:cubicBezTo>
                  <a:cubicBezTo>
                    <a:pt x="637159" y="1264157"/>
                    <a:pt x="545211" y="1279143"/>
                    <a:pt x="438912" y="1279143"/>
                  </a:cubicBezTo>
                  <a:lnTo>
                    <a:pt x="0" y="12791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1A1E"/>
            </a:solidFill>
          </p:spPr>
        </p:sp>
        <p:sp>
          <p:nvSpPr>
            <p:cNvPr id="37" name="Freeform 37"/>
            <p:cNvSpPr/>
            <p:nvPr/>
          </p:nvSpPr>
          <p:spPr>
            <a:xfrm>
              <a:off x="1217423" y="549783"/>
              <a:ext cx="870840" cy="967485"/>
            </a:xfrm>
            <a:custGeom>
              <a:avLst/>
              <a:gdLst/>
              <a:ahLst/>
              <a:cxnLst/>
              <a:rect l="l" t="t" r="r" b="b"/>
              <a:pathLst>
                <a:path w="870840" h="967485">
                  <a:moveTo>
                    <a:pt x="623443" y="314451"/>
                  </a:moveTo>
                  <a:cubicBezTo>
                    <a:pt x="604266" y="328675"/>
                    <a:pt x="579247" y="339089"/>
                    <a:pt x="548259" y="345693"/>
                  </a:cubicBezTo>
                  <a:cubicBezTo>
                    <a:pt x="517271" y="352297"/>
                    <a:pt x="484632" y="357631"/>
                    <a:pt x="450596" y="361695"/>
                  </a:cubicBezTo>
                  <a:cubicBezTo>
                    <a:pt x="416560" y="365759"/>
                    <a:pt x="382270" y="370585"/>
                    <a:pt x="347599" y="375919"/>
                  </a:cubicBezTo>
                  <a:cubicBezTo>
                    <a:pt x="312928" y="381253"/>
                    <a:pt x="281940" y="389889"/>
                    <a:pt x="254381" y="401700"/>
                  </a:cubicBezTo>
                  <a:cubicBezTo>
                    <a:pt x="226822" y="413511"/>
                    <a:pt x="204470" y="430529"/>
                    <a:pt x="187198" y="452500"/>
                  </a:cubicBezTo>
                  <a:cubicBezTo>
                    <a:pt x="169926" y="474471"/>
                    <a:pt x="161163" y="504570"/>
                    <a:pt x="161163" y="542543"/>
                  </a:cubicBezTo>
                  <a:cubicBezTo>
                    <a:pt x="161163" y="567562"/>
                    <a:pt x="166243" y="588644"/>
                    <a:pt x="176403" y="605789"/>
                  </a:cubicBezTo>
                  <a:cubicBezTo>
                    <a:pt x="186563" y="622934"/>
                    <a:pt x="199644" y="637031"/>
                    <a:pt x="215773" y="647699"/>
                  </a:cubicBezTo>
                  <a:cubicBezTo>
                    <a:pt x="231902" y="658367"/>
                    <a:pt x="250698" y="666114"/>
                    <a:pt x="272161" y="670813"/>
                  </a:cubicBezTo>
                  <a:cubicBezTo>
                    <a:pt x="293624" y="675512"/>
                    <a:pt x="316357" y="677925"/>
                    <a:pt x="340233" y="677925"/>
                  </a:cubicBezTo>
                  <a:cubicBezTo>
                    <a:pt x="390398" y="677925"/>
                    <a:pt x="433324" y="671067"/>
                    <a:pt x="469265" y="657478"/>
                  </a:cubicBezTo>
                  <a:cubicBezTo>
                    <a:pt x="505206" y="643889"/>
                    <a:pt x="534289" y="626617"/>
                    <a:pt x="557022" y="605789"/>
                  </a:cubicBezTo>
                  <a:cubicBezTo>
                    <a:pt x="579755" y="584961"/>
                    <a:pt x="596392" y="562355"/>
                    <a:pt x="607187" y="538098"/>
                  </a:cubicBezTo>
                  <a:cubicBezTo>
                    <a:pt x="617982" y="513841"/>
                    <a:pt x="623316" y="490854"/>
                    <a:pt x="623316" y="469518"/>
                  </a:cubicBezTo>
                  <a:close/>
                  <a:moveTo>
                    <a:pt x="870585" y="944244"/>
                  </a:moveTo>
                  <a:cubicBezTo>
                    <a:pt x="844296" y="959738"/>
                    <a:pt x="807847" y="967485"/>
                    <a:pt x="761365" y="967485"/>
                  </a:cubicBezTo>
                  <a:cubicBezTo>
                    <a:pt x="721995" y="967485"/>
                    <a:pt x="690626" y="956436"/>
                    <a:pt x="667258" y="934338"/>
                  </a:cubicBezTo>
                  <a:cubicBezTo>
                    <a:pt x="643890" y="912240"/>
                    <a:pt x="632333" y="876172"/>
                    <a:pt x="632333" y="826007"/>
                  </a:cubicBezTo>
                  <a:cubicBezTo>
                    <a:pt x="590550" y="876172"/>
                    <a:pt x="541909" y="912367"/>
                    <a:pt x="486283" y="934338"/>
                  </a:cubicBezTo>
                  <a:cubicBezTo>
                    <a:pt x="430657" y="956309"/>
                    <a:pt x="370713" y="967485"/>
                    <a:pt x="306324" y="967485"/>
                  </a:cubicBezTo>
                  <a:cubicBezTo>
                    <a:pt x="264541" y="967485"/>
                    <a:pt x="224790" y="962659"/>
                    <a:pt x="187198" y="953134"/>
                  </a:cubicBezTo>
                  <a:cubicBezTo>
                    <a:pt x="149606" y="943609"/>
                    <a:pt x="116967" y="928623"/>
                    <a:pt x="89535" y="908303"/>
                  </a:cubicBezTo>
                  <a:cubicBezTo>
                    <a:pt x="62103" y="887983"/>
                    <a:pt x="40259" y="861440"/>
                    <a:pt x="24130" y="828547"/>
                  </a:cubicBezTo>
                  <a:cubicBezTo>
                    <a:pt x="8001" y="795654"/>
                    <a:pt x="0" y="756030"/>
                    <a:pt x="0" y="709421"/>
                  </a:cubicBezTo>
                  <a:cubicBezTo>
                    <a:pt x="0" y="656843"/>
                    <a:pt x="9017" y="613917"/>
                    <a:pt x="26924" y="580516"/>
                  </a:cubicBezTo>
                  <a:cubicBezTo>
                    <a:pt x="44831" y="547115"/>
                    <a:pt x="68453" y="519937"/>
                    <a:pt x="97663" y="498982"/>
                  </a:cubicBezTo>
                  <a:cubicBezTo>
                    <a:pt x="126873" y="478027"/>
                    <a:pt x="160401" y="462279"/>
                    <a:pt x="197993" y="451484"/>
                  </a:cubicBezTo>
                  <a:cubicBezTo>
                    <a:pt x="235585" y="440689"/>
                    <a:pt x="274066" y="431799"/>
                    <a:pt x="313563" y="424687"/>
                  </a:cubicBezTo>
                  <a:cubicBezTo>
                    <a:pt x="355346" y="416305"/>
                    <a:pt x="395097" y="410082"/>
                    <a:pt x="432689" y="405891"/>
                  </a:cubicBezTo>
                  <a:cubicBezTo>
                    <a:pt x="470281" y="401700"/>
                    <a:pt x="503428" y="395731"/>
                    <a:pt x="532130" y="387984"/>
                  </a:cubicBezTo>
                  <a:cubicBezTo>
                    <a:pt x="560832" y="380237"/>
                    <a:pt x="583438" y="368934"/>
                    <a:pt x="600202" y="353948"/>
                  </a:cubicBezTo>
                  <a:cubicBezTo>
                    <a:pt x="616966" y="338962"/>
                    <a:pt x="625221" y="317245"/>
                    <a:pt x="625221" y="288543"/>
                  </a:cubicBezTo>
                  <a:cubicBezTo>
                    <a:pt x="625221" y="255142"/>
                    <a:pt x="618998" y="228218"/>
                    <a:pt x="606425" y="207898"/>
                  </a:cubicBezTo>
                  <a:cubicBezTo>
                    <a:pt x="593852" y="187578"/>
                    <a:pt x="577723" y="172084"/>
                    <a:pt x="558038" y="161289"/>
                  </a:cubicBezTo>
                  <a:cubicBezTo>
                    <a:pt x="538353" y="150494"/>
                    <a:pt x="516255" y="143382"/>
                    <a:pt x="491744" y="139826"/>
                  </a:cubicBezTo>
                  <a:cubicBezTo>
                    <a:pt x="467233" y="136270"/>
                    <a:pt x="443103" y="134492"/>
                    <a:pt x="419227" y="134492"/>
                  </a:cubicBezTo>
                  <a:cubicBezTo>
                    <a:pt x="354711" y="134492"/>
                    <a:pt x="300990" y="146811"/>
                    <a:pt x="257937" y="171195"/>
                  </a:cubicBezTo>
                  <a:cubicBezTo>
                    <a:pt x="214884" y="195579"/>
                    <a:pt x="191643" y="241934"/>
                    <a:pt x="188087" y="310006"/>
                  </a:cubicBezTo>
                  <a:lnTo>
                    <a:pt x="35941" y="310006"/>
                  </a:lnTo>
                  <a:cubicBezTo>
                    <a:pt x="38354" y="252729"/>
                    <a:pt x="50292" y="204342"/>
                    <a:pt x="71755" y="164845"/>
                  </a:cubicBezTo>
                  <a:cubicBezTo>
                    <a:pt x="93218" y="125348"/>
                    <a:pt x="121920" y="93472"/>
                    <a:pt x="157734" y="68961"/>
                  </a:cubicBezTo>
                  <a:cubicBezTo>
                    <a:pt x="193548" y="44450"/>
                    <a:pt x="234442" y="26797"/>
                    <a:pt x="280416" y="16129"/>
                  </a:cubicBezTo>
                  <a:cubicBezTo>
                    <a:pt x="326390" y="5461"/>
                    <a:pt x="375666" y="0"/>
                    <a:pt x="428244" y="0"/>
                  </a:cubicBezTo>
                  <a:cubicBezTo>
                    <a:pt x="470027" y="0"/>
                    <a:pt x="511556" y="3048"/>
                    <a:pt x="552704" y="9017"/>
                  </a:cubicBezTo>
                  <a:cubicBezTo>
                    <a:pt x="593852" y="14986"/>
                    <a:pt x="631190" y="27178"/>
                    <a:pt x="664718" y="45720"/>
                  </a:cubicBezTo>
                  <a:cubicBezTo>
                    <a:pt x="698246" y="64262"/>
                    <a:pt x="725043" y="90043"/>
                    <a:pt x="745363" y="123443"/>
                  </a:cubicBezTo>
                  <a:cubicBezTo>
                    <a:pt x="765683" y="156844"/>
                    <a:pt x="775843" y="200278"/>
                    <a:pt x="775843" y="253872"/>
                  </a:cubicBezTo>
                  <a:lnTo>
                    <a:pt x="775843" y="574420"/>
                  </a:lnTo>
                  <a:cubicBezTo>
                    <a:pt x="775843" y="610234"/>
                    <a:pt x="777875" y="636396"/>
                    <a:pt x="782066" y="653033"/>
                  </a:cubicBezTo>
                  <a:cubicBezTo>
                    <a:pt x="786257" y="669670"/>
                    <a:pt x="800227" y="678052"/>
                    <a:pt x="824230" y="678052"/>
                  </a:cubicBezTo>
                  <a:cubicBezTo>
                    <a:pt x="837311" y="678052"/>
                    <a:pt x="852932" y="675639"/>
                    <a:pt x="870839" y="670940"/>
                  </a:cubicBezTo>
                  <a:close/>
                </a:path>
              </a:pathLst>
            </a:custGeom>
            <a:solidFill>
              <a:srgbClr val="171A1E"/>
            </a:solidFill>
          </p:spPr>
        </p:sp>
        <p:sp>
          <p:nvSpPr>
            <p:cNvPr id="38" name="Freeform 38"/>
            <p:cNvSpPr/>
            <p:nvPr/>
          </p:nvSpPr>
          <p:spPr>
            <a:xfrm>
              <a:off x="2065402" y="416433"/>
              <a:ext cx="867030" cy="1296923"/>
            </a:xfrm>
            <a:custGeom>
              <a:avLst/>
              <a:gdLst/>
              <a:ahLst/>
              <a:cxnLst/>
              <a:rect l="l" t="t" r="r" b="b"/>
              <a:pathLst>
                <a:path w="867030" h="1296923">
                  <a:moveTo>
                    <a:pt x="463550" y="1049654"/>
                  </a:moveTo>
                  <a:cubicBezTo>
                    <a:pt x="445643" y="1094993"/>
                    <a:pt x="427990" y="1133220"/>
                    <a:pt x="410718" y="1164335"/>
                  </a:cubicBezTo>
                  <a:cubicBezTo>
                    <a:pt x="393446" y="1195450"/>
                    <a:pt x="374269" y="1220723"/>
                    <a:pt x="353441" y="1240408"/>
                  </a:cubicBezTo>
                  <a:cubicBezTo>
                    <a:pt x="332613" y="1260093"/>
                    <a:pt x="309245" y="1274444"/>
                    <a:pt x="283591" y="1283461"/>
                  </a:cubicBezTo>
                  <a:cubicBezTo>
                    <a:pt x="257937" y="1292478"/>
                    <a:pt x="228346" y="1296923"/>
                    <a:pt x="194945" y="1296923"/>
                  </a:cubicBezTo>
                  <a:cubicBezTo>
                    <a:pt x="177038" y="1296923"/>
                    <a:pt x="159131" y="1295653"/>
                    <a:pt x="141224" y="1293367"/>
                  </a:cubicBezTo>
                  <a:cubicBezTo>
                    <a:pt x="123317" y="1291081"/>
                    <a:pt x="105918" y="1286763"/>
                    <a:pt x="89281" y="1280794"/>
                  </a:cubicBezTo>
                  <a:lnTo>
                    <a:pt x="89281" y="1141094"/>
                  </a:lnTo>
                  <a:cubicBezTo>
                    <a:pt x="102362" y="1147063"/>
                    <a:pt x="117602" y="1152143"/>
                    <a:pt x="135001" y="1156334"/>
                  </a:cubicBezTo>
                  <a:cubicBezTo>
                    <a:pt x="152400" y="1160525"/>
                    <a:pt x="167005" y="1162557"/>
                    <a:pt x="178943" y="1162557"/>
                  </a:cubicBezTo>
                  <a:cubicBezTo>
                    <a:pt x="209931" y="1162557"/>
                    <a:pt x="235966" y="1155064"/>
                    <a:pt x="256921" y="1140205"/>
                  </a:cubicBezTo>
                  <a:cubicBezTo>
                    <a:pt x="277876" y="1125346"/>
                    <a:pt x="293624" y="1104010"/>
                    <a:pt x="304419" y="1076578"/>
                  </a:cubicBezTo>
                  <a:lnTo>
                    <a:pt x="367157" y="920749"/>
                  </a:lnTo>
                  <a:lnTo>
                    <a:pt x="0" y="0"/>
                  </a:lnTo>
                  <a:lnTo>
                    <a:pt x="171958" y="0"/>
                  </a:lnTo>
                  <a:lnTo>
                    <a:pt x="442468" y="757681"/>
                  </a:lnTo>
                  <a:lnTo>
                    <a:pt x="446024" y="757681"/>
                  </a:lnTo>
                  <a:lnTo>
                    <a:pt x="705740" y="0"/>
                  </a:lnTo>
                  <a:lnTo>
                    <a:pt x="867030" y="0"/>
                  </a:lnTo>
                  <a:close/>
                </a:path>
              </a:pathLst>
            </a:custGeom>
            <a:solidFill>
              <a:srgbClr val="171A1E"/>
            </a:solidFill>
          </p:spPr>
        </p:sp>
        <p:sp>
          <p:nvSpPr>
            <p:cNvPr id="39" name="Freeform 39"/>
            <p:cNvSpPr/>
            <p:nvPr/>
          </p:nvSpPr>
          <p:spPr>
            <a:xfrm>
              <a:off x="2959356" y="394716"/>
              <a:ext cx="786257" cy="967358"/>
            </a:xfrm>
            <a:custGeom>
              <a:avLst/>
              <a:gdLst/>
              <a:ahLst/>
              <a:cxnLst/>
              <a:rect l="l" t="t" r="r" b="b"/>
              <a:pathLst>
                <a:path w="786257" h="967358">
                  <a:moveTo>
                    <a:pt x="175260" y="740917"/>
                  </a:moveTo>
                  <a:cubicBezTo>
                    <a:pt x="189611" y="764158"/>
                    <a:pt x="208407" y="782700"/>
                    <a:pt x="231648" y="796416"/>
                  </a:cubicBezTo>
                  <a:cubicBezTo>
                    <a:pt x="254889" y="810132"/>
                    <a:pt x="281178" y="820038"/>
                    <a:pt x="310515" y="826007"/>
                  </a:cubicBezTo>
                  <a:cubicBezTo>
                    <a:pt x="339852" y="831976"/>
                    <a:pt x="369951" y="834897"/>
                    <a:pt x="400939" y="834897"/>
                  </a:cubicBezTo>
                  <a:cubicBezTo>
                    <a:pt x="424815" y="834897"/>
                    <a:pt x="449961" y="833119"/>
                    <a:pt x="476250" y="829563"/>
                  </a:cubicBezTo>
                  <a:cubicBezTo>
                    <a:pt x="502539" y="826007"/>
                    <a:pt x="526669" y="819403"/>
                    <a:pt x="548767" y="809878"/>
                  </a:cubicBezTo>
                  <a:cubicBezTo>
                    <a:pt x="570865" y="800353"/>
                    <a:pt x="589026" y="786256"/>
                    <a:pt x="603377" y="767714"/>
                  </a:cubicBezTo>
                  <a:cubicBezTo>
                    <a:pt x="617728" y="749172"/>
                    <a:pt x="624840" y="725550"/>
                    <a:pt x="624840" y="696975"/>
                  </a:cubicBezTo>
                  <a:cubicBezTo>
                    <a:pt x="624840" y="657605"/>
                    <a:pt x="609854" y="627760"/>
                    <a:pt x="580009" y="607440"/>
                  </a:cubicBezTo>
                  <a:cubicBezTo>
                    <a:pt x="550164" y="587120"/>
                    <a:pt x="512826" y="570737"/>
                    <a:pt x="467995" y="558164"/>
                  </a:cubicBezTo>
                  <a:cubicBezTo>
                    <a:pt x="423164" y="545591"/>
                    <a:pt x="374523" y="534288"/>
                    <a:pt x="321945" y="524128"/>
                  </a:cubicBezTo>
                  <a:cubicBezTo>
                    <a:pt x="269367" y="513968"/>
                    <a:pt x="220726" y="499617"/>
                    <a:pt x="175895" y="481075"/>
                  </a:cubicBezTo>
                  <a:cubicBezTo>
                    <a:pt x="131064" y="462533"/>
                    <a:pt x="93726" y="436625"/>
                    <a:pt x="63881" y="403097"/>
                  </a:cubicBezTo>
                  <a:cubicBezTo>
                    <a:pt x="34036" y="369569"/>
                    <a:pt x="19050" y="323087"/>
                    <a:pt x="19050" y="263397"/>
                  </a:cubicBezTo>
                  <a:cubicBezTo>
                    <a:pt x="19050" y="216788"/>
                    <a:pt x="29464" y="176783"/>
                    <a:pt x="50419" y="143383"/>
                  </a:cubicBezTo>
                  <a:cubicBezTo>
                    <a:pt x="71374" y="109982"/>
                    <a:pt x="98171" y="82804"/>
                    <a:pt x="131064" y="61849"/>
                  </a:cubicBezTo>
                  <a:cubicBezTo>
                    <a:pt x="163957" y="40894"/>
                    <a:pt x="200914" y="25400"/>
                    <a:pt x="242189" y="15240"/>
                  </a:cubicBezTo>
                  <a:cubicBezTo>
                    <a:pt x="283464" y="5080"/>
                    <a:pt x="324231" y="0"/>
                    <a:pt x="364871" y="0"/>
                  </a:cubicBezTo>
                  <a:cubicBezTo>
                    <a:pt x="417449" y="0"/>
                    <a:pt x="465836" y="4445"/>
                    <a:pt x="509905" y="13462"/>
                  </a:cubicBezTo>
                  <a:cubicBezTo>
                    <a:pt x="553974" y="22479"/>
                    <a:pt x="593217" y="37973"/>
                    <a:pt x="627253" y="60071"/>
                  </a:cubicBezTo>
                  <a:cubicBezTo>
                    <a:pt x="661289" y="82169"/>
                    <a:pt x="688467" y="112014"/>
                    <a:pt x="708787" y="149605"/>
                  </a:cubicBezTo>
                  <a:cubicBezTo>
                    <a:pt x="729107" y="187198"/>
                    <a:pt x="741045" y="234060"/>
                    <a:pt x="744601" y="290194"/>
                  </a:cubicBezTo>
                  <a:lnTo>
                    <a:pt x="592582" y="290194"/>
                  </a:lnTo>
                  <a:cubicBezTo>
                    <a:pt x="590169" y="260349"/>
                    <a:pt x="582422" y="235584"/>
                    <a:pt x="569341" y="215899"/>
                  </a:cubicBezTo>
                  <a:cubicBezTo>
                    <a:pt x="556260" y="196215"/>
                    <a:pt x="539496" y="180340"/>
                    <a:pt x="519176" y="168401"/>
                  </a:cubicBezTo>
                  <a:cubicBezTo>
                    <a:pt x="498856" y="156463"/>
                    <a:pt x="476504" y="147828"/>
                    <a:pt x="451993" y="142494"/>
                  </a:cubicBezTo>
                  <a:cubicBezTo>
                    <a:pt x="427482" y="137160"/>
                    <a:pt x="402717" y="134366"/>
                    <a:pt x="377698" y="134366"/>
                  </a:cubicBezTo>
                  <a:cubicBezTo>
                    <a:pt x="354965" y="134366"/>
                    <a:pt x="331978" y="136144"/>
                    <a:pt x="308737" y="139700"/>
                  </a:cubicBezTo>
                  <a:cubicBezTo>
                    <a:pt x="285496" y="143256"/>
                    <a:pt x="264287" y="149605"/>
                    <a:pt x="245110" y="158495"/>
                  </a:cubicBezTo>
                  <a:cubicBezTo>
                    <a:pt x="225933" y="167385"/>
                    <a:pt x="210439" y="179451"/>
                    <a:pt x="198501" y="194309"/>
                  </a:cubicBezTo>
                  <a:cubicBezTo>
                    <a:pt x="186563" y="209168"/>
                    <a:pt x="180594" y="228599"/>
                    <a:pt x="180594" y="252475"/>
                  </a:cubicBezTo>
                  <a:cubicBezTo>
                    <a:pt x="180594" y="278764"/>
                    <a:pt x="189865" y="300608"/>
                    <a:pt x="208407" y="317880"/>
                  </a:cubicBezTo>
                  <a:cubicBezTo>
                    <a:pt x="226949" y="335152"/>
                    <a:pt x="250571" y="349503"/>
                    <a:pt x="279146" y="360933"/>
                  </a:cubicBezTo>
                  <a:cubicBezTo>
                    <a:pt x="307721" y="372363"/>
                    <a:pt x="340106" y="381888"/>
                    <a:pt x="375920" y="389635"/>
                  </a:cubicBezTo>
                  <a:cubicBezTo>
                    <a:pt x="411734" y="397382"/>
                    <a:pt x="447548" y="405510"/>
                    <a:pt x="483362" y="413765"/>
                  </a:cubicBezTo>
                  <a:cubicBezTo>
                    <a:pt x="521589" y="422147"/>
                    <a:pt x="558927" y="432307"/>
                    <a:pt x="595376" y="444245"/>
                  </a:cubicBezTo>
                  <a:cubicBezTo>
                    <a:pt x="631825" y="456183"/>
                    <a:pt x="664083" y="472058"/>
                    <a:pt x="692150" y="491743"/>
                  </a:cubicBezTo>
                  <a:cubicBezTo>
                    <a:pt x="720217" y="511428"/>
                    <a:pt x="742950" y="536193"/>
                    <a:pt x="760222" y="566038"/>
                  </a:cubicBezTo>
                  <a:cubicBezTo>
                    <a:pt x="777494" y="595883"/>
                    <a:pt x="786257" y="632967"/>
                    <a:pt x="786257" y="677163"/>
                  </a:cubicBezTo>
                  <a:cubicBezTo>
                    <a:pt x="786257" y="733297"/>
                    <a:pt x="774573" y="779906"/>
                    <a:pt x="751332" y="816863"/>
                  </a:cubicBezTo>
                  <a:cubicBezTo>
                    <a:pt x="728091" y="853820"/>
                    <a:pt x="697611" y="883792"/>
                    <a:pt x="660019" y="906398"/>
                  </a:cubicBezTo>
                  <a:cubicBezTo>
                    <a:pt x="622427" y="929004"/>
                    <a:pt x="580009" y="944879"/>
                    <a:pt x="532892" y="953896"/>
                  </a:cubicBezTo>
                  <a:cubicBezTo>
                    <a:pt x="485775" y="962913"/>
                    <a:pt x="438785" y="967358"/>
                    <a:pt x="392303" y="967358"/>
                  </a:cubicBezTo>
                  <a:cubicBezTo>
                    <a:pt x="340995" y="967358"/>
                    <a:pt x="291973" y="962024"/>
                    <a:pt x="245364" y="951229"/>
                  </a:cubicBezTo>
                  <a:cubicBezTo>
                    <a:pt x="198755" y="940434"/>
                    <a:pt x="157607" y="922908"/>
                    <a:pt x="121793" y="898397"/>
                  </a:cubicBezTo>
                  <a:cubicBezTo>
                    <a:pt x="85979" y="873886"/>
                    <a:pt x="57277" y="841628"/>
                    <a:pt x="35814" y="801623"/>
                  </a:cubicBezTo>
                  <a:cubicBezTo>
                    <a:pt x="14351" y="761618"/>
                    <a:pt x="2413" y="712977"/>
                    <a:pt x="0" y="655573"/>
                  </a:cubicBezTo>
                  <a:lnTo>
                    <a:pt x="152273" y="655573"/>
                  </a:lnTo>
                  <a:cubicBezTo>
                    <a:pt x="153416" y="688974"/>
                    <a:pt x="161290" y="717422"/>
                    <a:pt x="175514" y="740663"/>
                  </a:cubicBezTo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24494663" y="13620691"/>
            <a:ext cx="3739771" cy="3032309"/>
            <a:chOff x="0" y="0"/>
            <a:chExt cx="1758353" cy="1425727"/>
          </a:xfrm>
        </p:grpSpPr>
        <p:sp>
          <p:nvSpPr>
            <p:cNvPr id="41" name="Freeform 41"/>
            <p:cNvSpPr/>
            <p:nvPr/>
          </p:nvSpPr>
          <p:spPr>
            <a:xfrm>
              <a:off x="63500" y="63500"/>
              <a:ext cx="152273" cy="1279019"/>
            </a:xfrm>
            <a:custGeom>
              <a:avLst/>
              <a:gdLst/>
              <a:ahLst/>
              <a:cxnLst/>
              <a:rect l="l" t="t" r="r" b="b"/>
              <a:pathLst>
                <a:path w="152273" h="1279019">
                  <a:moveTo>
                    <a:pt x="152273" y="1279019"/>
                  </a:moveTo>
                  <a:lnTo>
                    <a:pt x="0" y="1279019"/>
                  </a:lnTo>
                  <a:lnTo>
                    <a:pt x="0" y="0"/>
                  </a:lnTo>
                  <a:lnTo>
                    <a:pt x="152273" y="0"/>
                  </a:lnTo>
                  <a:close/>
                </a:path>
              </a:pathLst>
            </a:custGeom>
            <a:solidFill>
              <a:srgbClr val="171A1E"/>
            </a:solidFill>
          </p:spPr>
        </p:sp>
        <p:sp>
          <p:nvSpPr>
            <p:cNvPr id="42" name="Freeform 42"/>
            <p:cNvSpPr/>
            <p:nvPr/>
          </p:nvSpPr>
          <p:spPr>
            <a:xfrm>
              <a:off x="317882" y="138684"/>
              <a:ext cx="494412" cy="1203835"/>
            </a:xfrm>
            <a:custGeom>
              <a:avLst/>
              <a:gdLst/>
              <a:ahLst/>
              <a:cxnLst/>
              <a:rect l="l" t="t" r="r" b="b"/>
              <a:pathLst>
                <a:path w="494412" h="1203835">
                  <a:moveTo>
                    <a:pt x="494412" y="277750"/>
                  </a:moveTo>
                  <a:lnTo>
                    <a:pt x="494412" y="412116"/>
                  </a:lnTo>
                  <a:lnTo>
                    <a:pt x="309880" y="412116"/>
                  </a:lnTo>
                  <a:lnTo>
                    <a:pt x="309880" y="987046"/>
                  </a:lnTo>
                  <a:cubicBezTo>
                    <a:pt x="309880" y="1004953"/>
                    <a:pt x="311404" y="1019304"/>
                    <a:pt x="314325" y="1030099"/>
                  </a:cubicBezTo>
                  <a:cubicBezTo>
                    <a:pt x="317246" y="1040894"/>
                    <a:pt x="322961" y="1049276"/>
                    <a:pt x="331343" y="1055118"/>
                  </a:cubicBezTo>
                  <a:cubicBezTo>
                    <a:pt x="339725" y="1060960"/>
                    <a:pt x="351282" y="1065024"/>
                    <a:pt x="366268" y="1066802"/>
                  </a:cubicBezTo>
                  <a:cubicBezTo>
                    <a:pt x="381255" y="1068580"/>
                    <a:pt x="400559" y="1069469"/>
                    <a:pt x="424435" y="1069469"/>
                  </a:cubicBezTo>
                  <a:lnTo>
                    <a:pt x="494285" y="1069469"/>
                  </a:lnTo>
                  <a:lnTo>
                    <a:pt x="494285" y="1203835"/>
                  </a:lnTo>
                  <a:lnTo>
                    <a:pt x="377953" y="1203835"/>
                  </a:lnTo>
                  <a:cubicBezTo>
                    <a:pt x="338582" y="1203835"/>
                    <a:pt x="304800" y="1201168"/>
                    <a:pt x="276733" y="1195707"/>
                  </a:cubicBezTo>
                  <a:cubicBezTo>
                    <a:pt x="248666" y="1190246"/>
                    <a:pt x="225933" y="1180467"/>
                    <a:pt x="208661" y="1166116"/>
                  </a:cubicBezTo>
                  <a:cubicBezTo>
                    <a:pt x="191389" y="1151765"/>
                    <a:pt x="178435" y="1131445"/>
                    <a:pt x="170180" y="1105283"/>
                  </a:cubicBezTo>
                  <a:cubicBezTo>
                    <a:pt x="161925" y="1079121"/>
                    <a:pt x="157607" y="1044323"/>
                    <a:pt x="157607" y="1001397"/>
                  </a:cubicBezTo>
                  <a:lnTo>
                    <a:pt x="157607" y="412116"/>
                  </a:lnTo>
                  <a:lnTo>
                    <a:pt x="0" y="412116"/>
                  </a:lnTo>
                  <a:lnTo>
                    <a:pt x="0" y="277750"/>
                  </a:lnTo>
                  <a:lnTo>
                    <a:pt x="157607" y="277750"/>
                  </a:lnTo>
                  <a:lnTo>
                    <a:pt x="157607" y="0"/>
                  </a:lnTo>
                  <a:lnTo>
                    <a:pt x="309880" y="0"/>
                  </a:lnTo>
                  <a:lnTo>
                    <a:pt x="309880" y="277750"/>
                  </a:lnTo>
                  <a:close/>
                </a:path>
              </a:pathLst>
            </a:custGeom>
            <a:solidFill>
              <a:srgbClr val="171A1E"/>
            </a:solidFill>
          </p:spPr>
        </p:sp>
        <p:sp>
          <p:nvSpPr>
            <p:cNvPr id="43" name="Freeform 43"/>
            <p:cNvSpPr/>
            <p:nvPr/>
          </p:nvSpPr>
          <p:spPr>
            <a:xfrm>
              <a:off x="928245" y="416434"/>
              <a:ext cx="766574" cy="945644"/>
            </a:xfrm>
            <a:custGeom>
              <a:avLst/>
              <a:gdLst/>
              <a:ahLst/>
              <a:cxnLst/>
              <a:rect l="l" t="t" r="r" b="b"/>
              <a:pathLst>
                <a:path w="766574" h="945644">
                  <a:moveTo>
                    <a:pt x="623317" y="926085"/>
                  </a:moveTo>
                  <a:lnTo>
                    <a:pt x="623317" y="779146"/>
                  </a:lnTo>
                  <a:lnTo>
                    <a:pt x="619761" y="779146"/>
                  </a:lnTo>
                  <a:cubicBezTo>
                    <a:pt x="587503" y="836423"/>
                    <a:pt x="546355" y="878587"/>
                    <a:pt x="496190" y="905384"/>
                  </a:cubicBezTo>
                  <a:cubicBezTo>
                    <a:pt x="446025" y="932181"/>
                    <a:pt x="386970" y="945643"/>
                    <a:pt x="318898" y="945643"/>
                  </a:cubicBezTo>
                  <a:cubicBezTo>
                    <a:pt x="258065" y="945643"/>
                    <a:pt x="207264" y="937642"/>
                    <a:pt x="166624" y="921513"/>
                  </a:cubicBezTo>
                  <a:cubicBezTo>
                    <a:pt x="125984" y="905384"/>
                    <a:pt x="93218" y="882397"/>
                    <a:pt x="68072" y="852552"/>
                  </a:cubicBezTo>
                  <a:cubicBezTo>
                    <a:pt x="42926" y="822707"/>
                    <a:pt x="25400" y="787147"/>
                    <a:pt x="15240" y="745999"/>
                  </a:cubicBezTo>
                  <a:cubicBezTo>
                    <a:pt x="5080" y="704851"/>
                    <a:pt x="0" y="659131"/>
                    <a:pt x="0" y="608966"/>
                  </a:cubicBezTo>
                  <a:lnTo>
                    <a:pt x="0" y="0"/>
                  </a:lnTo>
                  <a:lnTo>
                    <a:pt x="152146" y="0"/>
                  </a:lnTo>
                  <a:lnTo>
                    <a:pt x="152146" y="626873"/>
                  </a:lnTo>
                  <a:cubicBezTo>
                    <a:pt x="152146" y="684150"/>
                    <a:pt x="168910" y="729616"/>
                    <a:pt x="202311" y="763017"/>
                  </a:cubicBezTo>
                  <a:cubicBezTo>
                    <a:pt x="235713" y="796418"/>
                    <a:pt x="281687" y="813182"/>
                    <a:pt x="340234" y="813182"/>
                  </a:cubicBezTo>
                  <a:cubicBezTo>
                    <a:pt x="386843" y="813182"/>
                    <a:pt x="427102" y="805943"/>
                    <a:pt x="461138" y="791719"/>
                  </a:cubicBezTo>
                  <a:cubicBezTo>
                    <a:pt x="495174" y="777495"/>
                    <a:pt x="523495" y="757048"/>
                    <a:pt x="546228" y="730759"/>
                  </a:cubicBezTo>
                  <a:cubicBezTo>
                    <a:pt x="568961" y="704470"/>
                    <a:pt x="585979" y="673736"/>
                    <a:pt x="597282" y="638557"/>
                  </a:cubicBezTo>
                  <a:cubicBezTo>
                    <a:pt x="608585" y="603378"/>
                    <a:pt x="614300" y="564897"/>
                    <a:pt x="614300" y="522987"/>
                  </a:cubicBezTo>
                  <a:lnTo>
                    <a:pt x="614300" y="0"/>
                  </a:lnTo>
                  <a:lnTo>
                    <a:pt x="766574" y="0"/>
                  </a:lnTo>
                  <a:lnTo>
                    <a:pt x="766574" y="926085"/>
                  </a:lnTo>
                  <a:close/>
                </a:path>
              </a:pathLst>
            </a:custGeom>
            <a:solidFill>
              <a:srgbClr val="171A1E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28372738" y="14325053"/>
            <a:ext cx="3179830" cy="2327967"/>
            <a:chOff x="0" y="0"/>
            <a:chExt cx="1495082" cy="1094550"/>
          </a:xfrm>
        </p:grpSpPr>
        <p:sp>
          <p:nvSpPr>
            <p:cNvPr id="45" name="Freeform 45"/>
            <p:cNvSpPr/>
            <p:nvPr/>
          </p:nvSpPr>
          <p:spPr>
            <a:xfrm>
              <a:off x="63500" y="63526"/>
              <a:ext cx="487173" cy="947770"/>
            </a:xfrm>
            <a:custGeom>
              <a:avLst/>
              <a:gdLst/>
              <a:ahLst/>
              <a:cxnLst/>
              <a:rect l="l" t="t" r="r" b="b"/>
              <a:pathLst>
                <a:path w="487173" h="947770">
                  <a:moveTo>
                    <a:pt x="143256" y="21691"/>
                  </a:moveTo>
                  <a:lnTo>
                    <a:pt x="143256" y="217016"/>
                  </a:lnTo>
                  <a:lnTo>
                    <a:pt x="146813" y="217016"/>
                  </a:lnTo>
                  <a:cubicBezTo>
                    <a:pt x="183770" y="141832"/>
                    <a:pt x="229236" y="86206"/>
                    <a:pt x="282957" y="50392"/>
                  </a:cubicBezTo>
                  <a:cubicBezTo>
                    <a:pt x="336678" y="14579"/>
                    <a:pt x="404750" y="-2185"/>
                    <a:pt x="487173" y="228"/>
                  </a:cubicBezTo>
                  <a:lnTo>
                    <a:pt x="487173" y="161517"/>
                  </a:lnTo>
                  <a:cubicBezTo>
                    <a:pt x="426213" y="161517"/>
                    <a:pt x="374270" y="169899"/>
                    <a:pt x="331344" y="186536"/>
                  </a:cubicBezTo>
                  <a:cubicBezTo>
                    <a:pt x="288418" y="203173"/>
                    <a:pt x="253747" y="227683"/>
                    <a:pt x="227458" y="259941"/>
                  </a:cubicBezTo>
                  <a:cubicBezTo>
                    <a:pt x="201169" y="292199"/>
                    <a:pt x="182119" y="331315"/>
                    <a:pt x="170181" y="377289"/>
                  </a:cubicBezTo>
                  <a:cubicBezTo>
                    <a:pt x="158242" y="423263"/>
                    <a:pt x="152274" y="476094"/>
                    <a:pt x="152274" y="535784"/>
                  </a:cubicBezTo>
                  <a:lnTo>
                    <a:pt x="152274" y="947770"/>
                  </a:lnTo>
                  <a:lnTo>
                    <a:pt x="0" y="947770"/>
                  </a:lnTo>
                  <a:lnTo>
                    <a:pt x="0" y="21691"/>
                  </a:lnTo>
                  <a:close/>
                </a:path>
              </a:pathLst>
            </a:custGeom>
            <a:solidFill>
              <a:srgbClr val="171A1E"/>
            </a:solidFill>
          </p:spPr>
        </p:sp>
        <p:sp>
          <p:nvSpPr>
            <p:cNvPr id="46" name="Freeform 46"/>
            <p:cNvSpPr/>
            <p:nvPr/>
          </p:nvSpPr>
          <p:spPr>
            <a:xfrm>
              <a:off x="576581" y="63881"/>
              <a:ext cx="855041" cy="967227"/>
            </a:xfrm>
            <a:custGeom>
              <a:avLst/>
              <a:gdLst/>
              <a:ahLst/>
              <a:cxnLst/>
              <a:rect l="l" t="t" r="r" b="b"/>
              <a:pathLst>
                <a:path w="855041" h="967227">
                  <a:moveTo>
                    <a:pt x="669038" y="293622"/>
                  </a:moveTo>
                  <a:cubicBezTo>
                    <a:pt x="655322" y="261364"/>
                    <a:pt x="636780" y="233551"/>
                    <a:pt x="613539" y="210311"/>
                  </a:cubicBezTo>
                  <a:cubicBezTo>
                    <a:pt x="590298" y="187070"/>
                    <a:pt x="562739" y="168528"/>
                    <a:pt x="531116" y="154812"/>
                  </a:cubicBezTo>
                  <a:cubicBezTo>
                    <a:pt x="499493" y="141096"/>
                    <a:pt x="464567" y="134238"/>
                    <a:pt x="426340" y="134238"/>
                  </a:cubicBezTo>
                  <a:cubicBezTo>
                    <a:pt x="386970" y="134238"/>
                    <a:pt x="351410" y="141096"/>
                    <a:pt x="319787" y="154812"/>
                  </a:cubicBezTo>
                  <a:cubicBezTo>
                    <a:pt x="288164" y="168528"/>
                    <a:pt x="260986" y="187324"/>
                    <a:pt x="238253" y="211200"/>
                  </a:cubicBezTo>
                  <a:cubicBezTo>
                    <a:pt x="215520" y="235075"/>
                    <a:pt x="197613" y="262888"/>
                    <a:pt x="184532" y="294511"/>
                  </a:cubicBezTo>
                  <a:cubicBezTo>
                    <a:pt x="171451" y="326134"/>
                    <a:pt x="163577" y="359916"/>
                    <a:pt x="161291" y="395730"/>
                  </a:cubicBezTo>
                  <a:lnTo>
                    <a:pt x="693168" y="395730"/>
                  </a:lnTo>
                  <a:cubicBezTo>
                    <a:pt x="690755" y="359916"/>
                    <a:pt x="682754" y="325880"/>
                    <a:pt x="669038" y="293622"/>
                  </a:cubicBezTo>
                  <a:moveTo>
                    <a:pt x="705741" y="888360"/>
                  </a:moveTo>
                  <a:cubicBezTo>
                    <a:pt x="636526" y="940938"/>
                    <a:pt x="549277" y="967227"/>
                    <a:pt x="444247" y="967227"/>
                  </a:cubicBezTo>
                  <a:cubicBezTo>
                    <a:pt x="370206" y="967227"/>
                    <a:pt x="305944" y="955289"/>
                    <a:pt x="251715" y="931413"/>
                  </a:cubicBezTo>
                  <a:cubicBezTo>
                    <a:pt x="197486" y="907537"/>
                    <a:pt x="151639" y="874136"/>
                    <a:pt x="114682" y="831083"/>
                  </a:cubicBezTo>
                  <a:cubicBezTo>
                    <a:pt x="77725" y="788031"/>
                    <a:pt x="49911" y="736723"/>
                    <a:pt x="31369" y="677033"/>
                  </a:cubicBezTo>
                  <a:cubicBezTo>
                    <a:pt x="12827" y="617343"/>
                    <a:pt x="2413" y="552193"/>
                    <a:pt x="0" y="481835"/>
                  </a:cubicBezTo>
                  <a:cubicBezTo>
                    <a:pt x="0" y="411351"/>
                    <a:pt x="10795" y="346962"/>
                    <a:pt x="32258" y="288415"/>
                  </a:cubicBezTo>
                  <a:cubicBezTo>
                    <a:pt x="53722" y="229869"/>
                    <a:pt x="83948" y="179196"/>
                    <a:pt x="122683" y="136143"/>
                  </a:cubicBezTo>
                  <a:cubicBezTo>
                    <a:pt x="161418" y="93090"/>
                    <a:pt x="207519" y="59689"/>
                    <a:pt x="260605" y="35814"/>
                  </a:cubicBezTo>
                  <a:cubicBezTo>
                    <a:pt x="313691" y="11938"/>
                    <a:pt x="371984" y="0"/>
                    <a:pt x="435230" y="0"/>
                  </a:cubicBezTo>
                  <a:cubicBezTo>
                    <a:pt x="517654" y="0"/>
                    <a:pt x="585980" y="17018"/>
                    <a:pt x="640336" y="51053"/>
                  </a:cubicBezTo>
                  <a:cubicBezTo>
                    <a:pt x="694692" y="85089"/>
                    <a:pt x="738253" y="128396"/>
                    <a:pt x="771146" y="180974"/>
                  </a:cubicBezTo>
                  <a:cubicBezTo>
                    <a:pt x="804039" y="233551"/>
                    <a:pt x="826645" y="290828"/>
                    <a:pt x="839218" y="352931"/>
                  </a:cubicBezTo>
                  <a:cubicBezTo>
                    <a:pt x="851791" y="415034"/>
                    <a:pt x="856871" y="474215"/>
                    <a:pt x="854458" y="530222"/>
                  </a:cubicBezTo>
                  <a:lnTo>
                    <a:pt x="161164" y="530222"/>
                  </a:lnTo>
                  <a:cubicBezTo>
                    <a:pt x="160021" y="570862"/>
                    <a:pt x="164720" y="609342"/>
                    <a:pt x="175515" y="645791"/>
                  </a:cubicBezTo>
                  <a:cubicBezTo>
                    <a:pt x="186310" y="682240"/>
                    <a:pt x="203582" y="714498"/>
                    <a:pt x="227458" y="742565"/>
                  </a:cubicBezTo>
                  <a:cubicBezTo>
                    <a:pt x="251334" y="770632"/>
                    <a:pt x="281814" y="792984"/>
                    <a:pt x="318771" y="809747"/>
                  </a:cubicBezTo>
                  <a:cubicBezTo>
                    <a:pt x="355728" y="826511"/>
                    <a:pt x="399416" y="834893"/>
                    <a:pt x="449581" y="834893"/>
                  </a:cubicBezTo>
                  <a:cubicBezTo>
                    <a:pt x="514097" y="834893"/>
                    <a:pt x="566930" y="820034"/>
                    <a:pt x="608078" y="790063"/>
                  </a:cubicBezTo>
                  <a:cubicBezTo>
                    <a:pt x="649226" y="760091"/>
                    <a:pt x="676531" y="714625"/>
                    <a:pt x="689612" y="653665"/>
                  </a:cubicBezTo>
                  <a:lnTo>
                    <a:pt x="840107" y="653665"/>
                  </a:lnTo>
                  <a:cubicBezTo>
                    <a:pt x="819787" y="757551"/>
                    <a:pt x="774956" y="835782"/>
                    <a:pt x="705741" y="888360"/>
                  </a:cubicBezTo>
                </a:path>
              </a:pathLst>
            </a:custGeom>
            <a:solidFill>
              <a:srgbClr val="171A1E"/>
            </a:solidFill>
          </p:spPr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90807" y="-63467"/>
            <a:ext cx="21511556" cy="30403795"/>
          </a:xfrm>
          <a:custGeom>
            <a:avLst/>
            <a:gdLst/>
            <a:ahLst/>
            <a:cxnLst/>
            <a:rect l="l" t="t" r="r" b="b"/>
            <a:pathLst>
              <a:path w="21511556" h="30403795">
                <a:moveTo>
                  <a:pt x="0" y="0"/>
                </a:moveTo>
                <a:lnTo>
                  <a:pt x="21511556" y="0"/>
                </a:lnTo>
                <a:lnTo>
                  <a:pt x="21511556" y="30403795"/>
                </a:lnTo>
                <a:lnTo>
                  <a:pt x="0" y="304037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505218" y="12183861"/>
            <a:ext cx="15293241" cy="5903047"/>
            <a:chOff x="0" y="0"/>
            <a:chExt cx="3716325" cy="1434465"/>
          </a:xfrm>
        </p:grpSpPr>
        <p:sp>
          <p:nvSpPr>
            <p:cNvPr id="3" name="Freeform 3"/>
            <p:cNvSpPr/>
            <p:nvPr/>
          </p:nvSpPr>
          <p:spPr>
            <a:xfrm>
              <a:off x="63500" y="63500"/>
              <a:ext cx="853059" cy="1287655"/>
            </a:xfrm>
            <a:custGeom>
              <a:avLst/>
              <a:gdLst/>
              <a:ahLst/>
              <a:cxnLst/>
              <a:rect l="l" t="t" r="r" b="b"/>
              <a:pathLst>
                <a:path w="853059" h="1287655">
                  <a:moveTo>
                    <a:pt x="0" y="0"/>
                  </a:moveTo>
                  <a:lnTo>
                    <a:pt x="0" y="1287655"/>
                  </a:lnTo>
                  <a:lnTo>
                    <a:pt x="853059" y="1287655"/>
                  </a:lnTo>
                  <a:lnTo>
                    <a:pt x="853059" y="1143383"/>
                  </a:lnTo>
                  <a:lnTo>
                    <a:pt x="171323" y="1143383"/>
                  </a:lnTo>
                  <a:lnTo>
                    <a:pt x="171323" y="0"/>
                  </a:lnTo>
                  <a:close/>
                </a:path>
              </a:pathLst>
            </a:custGeom>
            <a:solidFill>
              <a:srgbClr val="1D1D1D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945261" y="397130"/>
              <a:ext cx="905383" cy="973711"/>
            </a:xfrm>
            <a:custGeom>
              <a:avLst/>
              <a:gdLst/>
              <a:ahLst/>
              <a:cxnLst/>
              <a:rect l="l" t="t" r="r" b="b"/>
              <a:pathLst>
                <a:path w="905383" h="973711">
                  <a:moveTo>
                    <a:pt x="452755" y="135255"/>
                  </a:moveTo>
                  <a:cubicBezTo>
                    <a:pt x="492379" y="135255"/>
                    <a:pt x="529971" y="143129"/>
                    <a:pt x="565531" y="158750"/>
                  </a:cubicBezTo>
                  <a:cubicBezTo>
                    <a:pt x="601091" y="174371"/>
                    <a:pt x="631952" y="197231"/>
                    <a:pt x="658368" y="227330"/>
                  </a:cubicBezTo>
                  <a:cubicBezTo>
                    <a:pt x="684784" y="257429"/>
                    <a:pt x="705485" y="294386"/>
                    <a:pt x="720598" y="338201"/>
                  </a:cubicBezTo>
                  <a:cubicBezTo>
                    <a:pt x="735711" y="382016"/>
                    <a:pt x="743204" y="432308"/>
                    <a:pt x="743204" y="488823"/>
                  </a:cubicBezTo>
                  <a:cubicBezTo>
                    <a:pt x="743204" y="545339"/>
                    <a:pt x="735711" y="595504"/>
                    <a:pt x="720598" y="639446"/>
                  </a:cubicBezTo>
                  <a:cubicBezTo>
                    <a:pt x="705485" y="683388"/>
                    <a:pt x="684784" y="719964"/>
                    <a:pt x="658368" y="749428"/>
                  </a:cubicBezTo>
                  <a:cubicBezTo>
                    <a:pt x="631952" y="778892"/>
                    <a:pt x="600964" y="801498"/>
                    <a:pt x="565531" y="816992"/>
                  </a:cubicBezTo>
                  <a:cubicBezTo>
                    <a:pt x="530098" y="832486"/>
                    <a:pt x="492506" y="840487"/>
                    <a:pt x="452755" y="840487"/>
                  </a:cubicBezTo>
                  <a:cubicBezTo>
                    <a:pt x="413004" y="840487"/>
                    <a:pt x="375539" y="832740"/>
                    <a:pt x="339979" y="816992"/>
                  </a:cubicBezTo>
                  <a:cubicBezTo>
                    <a:pt x="304419" y="801244"/>
                    <a:pt x="273558" y="778892"/>
                    <a:pt x="247142" y="749428"/>
                  </a:cubicBezTo>
                  <a:cubicBezTo>
                    <a:pt x="220726" y="719964"/>
                    <a:pt x="199898" y="683261"/>
                    <a:pt x="184912" y="639446"/>
                  </a:cubicBezTo>
                  <a:cubicBezTo>
                    <a:pt x="169926" y="595631"/>
                    <a:pt x="162433" y="545339"/>
                    <a:pt x="162433" y="488823"/>
                  </a:cubicBezTo>
                  <a:cubicBezTo>
                    <a:pt x="162433" y="432308"/>
                    <a:pt x="169926" y="382143"/>
                    <a:pt x="184912" y="338201"/>
                  </a:cubicBezTo>
                  <a:cubicBezTo>
                    <a:pt x="199898" y="294259"/>
                    <a:pt x="220726" y="257429"/>
                    <a:pt x="247142" y="227330"/>
                  </a:cubicBezTo>
                  <a:cubicBezTo>
                    <a:pt x="273558" y="197231"/>
                    <a:pt x="304546" y="174371"/>
                    <a:pt x="339979" y="158750"/>
                  </a:cubicBezTo>
                  <a:cubicBezTo>
                    <a:pt x="375412" y="143129"/>
                    <a:pt x="413004" y="135255"/>
                    <a:pt x="452755" y="135255"/>
                  </a:cubicBezTo>
                  <a:close/>
                  <a:moveTo>
                    <a:pt x="452755" y="0"/>
                  </a:moveTo>
                  <a:cubicBezTo>
                    <a:pt x="379349" y="0"/>
                    <a:pt x="314452" y="12573"/>
                    <a:pt x="257937" y="37846"/>
                  </a:cubicBezTo>
                  <a:cubicBezTo>
                    <a:pt x="201422" y="63119"/>
                    <a:pt x="153924" y="97663"/>
                    <a:pt x="115443" y="141605"/>
                  </a:cubicBezTo>
                  <a:cubicBezTo>
                    <a:pt x="76962" y="185547"/>
                    <a:pt x="48133" y="237236"/>
                    <a:pt x="28829" y="296672"/>
                  </a:cubicBezTo>
                  <a:cubicBezTo>
                    <a:pt x="9906" y="355346"/>
                    <a:pt x="254" y="418338"/>
                    <a:pt x="0" y="485776"/>
                  </a:cubicBezTo>
                  <a:lnTo>
                    <a:pt x="0" y="491745"/>
                  </a:lnTo>
                  <a:cubicBezTo>
                    <a:pt x="254" y="559182"/>
                    <a:pt x="9906" y="621920"/>
                    <a:pt x="28829" y="679832"/>
                  </a:cubicBezTo>
                  <a:cubicBezTo>
                    <a:pt x="48006" y="738760"/>
                    <a:pt x="76962" y="790195"/>
                    <a:pt x="115443" y="834010"/>
                  </a:cubicBezTo>
                  <a:cubicBezTo>
                    <a:pt x="153924" y="877825"/>
                    <a:pt x="201422" y="912115"/>
                    <a:pt x="257937" y="936753"/>
                  </a:cubicBezTo>
                  <a:cubicBezTo>
                    <a:pt x="313944" y="961137"/>
                    <a:pt x="378333" y="973456"/>
                    <a:pt x="450850" y="973710"/>
                  </a:cubicBezTo>
                  <a:lnTo>
                    <a:pt x="454533" y="973710"/>
                  </a:lnTo>
                  <a:cubicBezTo>
                    <a:pt x="528320" y="973456"/>
                    <a:pt x="592963" y="961137"/>
                    <a:pt x="648335" y="936753"/>
                  </a:cubicBezTo>
                  <a:cubicBezTo>
                    <a:pt x="704215" y="912115"/>
                    <a:pt x="751459" y="877825"/>
                    <a:pt x="789940" y="834010"/>
                  </a:cubicBezTo>
                  <a:cubicBezTo>
                    <a:pt x="828421" y="790195"/>
                    <a:pt x="857250" y="738760"/>
                    <a:pt x="876554" y="679832"/>
                  </a:cubicBezTo>
                  <a:cubicBezTo>
                    <a:pt x="895477" y="621793"/>
                    <a:pt x="905129" y="559055"/>
                    <a:pt x="905383" y="491745"/>
                  </a:cubicBezTo>
                  <a:lnTo>
                    <a:pt x="905383" y="485649"/>
                  </a:lnTo>
                  <a:cubicBezTo>
                    <a:pt x="905129" y="418211"/>
                    <a:pt x="895477" y="355219"/>
                    <a:pt x="876554" y="296672"/>
                  </a:cubicBezTo>
                  <a:cubicBezTo>
                    <a:pt x="857377" y="237109"/>
                    <a:pt x="828421" y="185547"/>
                    <a:pt x="789940" y="141605"/>
                  </a:cubicBezTo>
                  <a:cubicBezTo>
                    <a:pt x="751459" y="97663"/>
                    <a:pt x="704342" y="63119"/>
                    <a:pt x="648335" y="37846"/>
                  </a:cubicBezTo>
                  <a:cubicBezTo>
                    <a:pt x="592328" y="12573"/>
                    <a:pt x="527177" y="0"/>
                    <a:pt x="452628" y="0"/>
                  </a:cubicBezTo>
                  <a:close/>
                </a:path>
              </a:pathLst>
            </a:custGeom>
            <a:solidFill>
              <a:srgbClr val="1D1D1D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1895730" y="418720"/>
              <a:ext cx="851154" cy="932436"/>
            </a:xfrm>
            <a:custGeom>
              <a:avLst/>
              <a:gdLst/>
              <a:ahLst/>
              <a:cxnLst/>
              <a:rect l="l" t="t" r="r" b="b"/>
              <a:pathLst>
                <a:path w="851154" h="932436">
                  <a:moveTo>
                    <a:pt x="346202" y="932435"/>
                  </a:moveTo>
                  <a:lnTo>
                    <a:pt x="0" y="0"/>
                  </a:lnTo>
                  <a:lnTo>
                    <a:pt x="171323" y="0"/>
                  </a:lnTo>
                  <a:lnTo>
                    <a:pt x="432816" y="777241"/>
                  </a:lnTo>
                  <a:lnTo>
                    <a:pt x="436372" y="777241"/>
                  </a:lnTo>
                  <a:lnTo>
                    <a:pt x="690626" y="0"/>
                  </a:lnTo>
                  <a:lnTo>
                    <a:pt x="851154" y="0"/>
                  </a:lnTo>
                  <a:lnTo>
                    <a:pt x="510286" y="932308"/>
                  </a:lnTo>
                  <a:close/>
                </a:path>
              </a:pathLst>
            </a:custGeom>
            <a:solidFill>
              <a:srgbClr val="1D1D1D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2791969" y="397257"/>
              <a:ext cx="860626" cy="973838"/>
            </a:xfrm>
            <a:custGeom>
              <a:avLst/>
              <a:gdLst/>
              <a:ahLst/>
              <a:cxnLst/>
              <a:rect l="l" t="t" r="r" b="b"/>
              <a:pathLst>
                <a:path w="860626" h="973838">
                  <a:moveTo>
                    <a:pt x="429260" y="135128"/>
                  </a:moveTo>
                  <a:cubicBezTo>
                    <a:pt x="467741" y="135128"/>
                    <a:pt x="502920" y="142113"/>
                    <a:pt x="534797" y="155829"/>
                  </a:cubicBezTo>
                  <a:cubicBezTo>
                    <a:pt x="566674" y="169545"/>
                    <a:pt x="594360" y="188341"/>
                    <a:pt x="617728" y="211709"/>
                  </a:cubicBezTo>
                  <a:cubicBezTo>
                    <a:pt x="641096" y="235077"/>
                    <a:pt x="659765" y="263144"/>
                    <a:pt x="673608" y="295529"/>
                  </a:cubicBezTo>
                  <a:cubicBezTo>
                    <a:pt x="687451" y="327914"/>
                    <a:pt x="695579" y="362204"/>
                    <a:pt x="697992" y="398399"/>
                  </a:cubicBezTo>
                  <a:lnTo>
                    <a:pt x="162306" y="398399"/>
                  </a:lnTo>
                  <a:cubicBezTo>
                    <a:pt x="164719" y="362331"/>
                    <a:pt x="172466" y="328422"/>
                    <a:pt x="185801" y="296545"/>
                  </a:cubicBezTo>
                  <a:cubicBezTo>
                    <a:pt x="199136" y="264668"/>
                    <a:pt x="217043" y="236728"/>
                    <a:pt x="239903" y="212725"/>
                  </a:cubicBezTo>
                  <a:cubicBezTo>
                    <a:pt x="262763" y="188722"/>
                    <a:pt x="290068" y="169799"/>
                    <a:pt x="321945" y="155956"/>
                  </a:cubicBezTo>
                  <a:cubicBezTo>
                    <a:pt x="353822" y="142113"/>
                    <a:pt x="389636" y="135255"/>
                    <a:pt x="429260" y="135255"/>
                  </a:cubicBezTo>
                  <a:close/>
                  <a:moveTo>
                    <a:pt x="438277" y="0"/>
                  </a:moveTo>
                  <a:cubicBezTo>
                    <a:pt x="374523" y="0"/>
                    <a:pt x="315976" y="12065"/>
                    <a:pt x="262382" y="36068"/>
                  </a:cubicBezTo>
                  <a:cubicBezTo>
                    <a:pt x="208788" y="60071"/>
                    <a:pt x="162560" y="93726"/>
                    <a:pt x="123571" y="137033"/>
                  </a:cubicBezTo>
                  <a:cubicBezTo>
                    <a:pt x="84582" y="180340"/>
                    <a:pt x="54102" y="231394"/>
                    <a:pt x="32512" y="290322"/>
                  </a:cubicBezTo>
                  <a:cubicBezTo>
                    <a:pt x="10922" y="349250"/>
                    <a:pt x="0" y="414147"/>
                    <a:pt x="0" y="485140"/>
                  </a:cubicBezTo>
                  <a:cubicBezTo>
                    <a:pt x="2413" y="556134"/>
                    <a:pt x="12954" y="621539"/>
                    <a:pt x="31496" y="681737"/>
                  </a:cubicBezTo>
                  <a:cubicBezTo>
                    <a:pt x="50038" y="741935"/>
                    <a:pt x="78105" y="793497"/>
                    <a:pt x="115316" y="836804"/>
                  </a:cubicBezTo>
                  <a:cubicBezTo>
                    <a:pt x="152527" y="880111"/>
                    <a:pt x="198501" y="913766"/>
                    <a:pt x="253238" y="937769"/>
                  </a:cubicBezTo>
                  <a:cubicBezTo>
                    <a:pt x="307340" y="961518"/>
                    <a:pt x="370967" y="973583"/>
                    <a:pt x="444373" y="973837"/>
                  </a:cubicBezTo>
                  <a:lnTo>
                    <a:pt x="449580" y="973837"/>
                  </a:lnTo>
                  <a:cubicBezTo>
                    <a:pt x="554228" y="973456"/>
                    <a:pt x="641096" y="947040"/>
                    <a:pt x="710311" y="894462"/>
                  </a:cubicBezTo>
                  <a:cubicBezTo>
                    <a:pt x="780034" y="841503"/>
                    <a:pt x="825119" y="762763"/>
                    <a:pt x="845566" y="658242"/>
                  </a:cubicBezTo>
                  <a:lnTo>
                    <a:pt x="694309" y="658242"/>
                  </a:lnTo>
                  <a:cubicBezTo>
                    <a:pt x="681101" y="719583"/>
                    <a:pt x="653669" y="765303"/>
                    <a:pt x="612267" y="795275"/>
                  </a:cubicBezTo>
                  <a:cubicBezTo>
                    <a:pt x="570865" y="825247"/>
                    <a:pt x="517652" y="840360"/>
                    <a:pt x="452628" y="840360"/>
                  </a:cubicBezTo>
                  <a:cubicBezTo>
                    <a:pt x="402082" y="840360"/>
                    <a:pt x="358267" y="831978"/>
                    <a:pt x="320929" y="815087"/>
                  </a:cubicBezTo>
                  <a:cubicBezTo>
                    <a:pt x="283591" y="798196"/>
                    <a:pt x="252984" y="775717"/>
                    <a:pt x="228981" y="747523"/>
                  </a:cubicBezTo>
                  <a:cubicBezTo>
                    <a:pt x="204978" y="719329"/>
                    <a:pt x="187452" y="686817"/>
                    <a:pt x="176657" y="650114"/>
                  </a:cubicBezTo>
                  <a:cubicBezTo>
                    <a:pt x="165862" y="613411"/>
                    <a:pt x="161036" y="574676"/>
                    <a:pt x="162179" y="533782"/>
                  </a:cubicBezTo>
                  <a:lnTo>
                    <a:pt x="860044" y="533782"/>
                  </a:lnTo>
                  <a:cubicBezTo>
                    <a:pt x="862457" y="477267"/>
                    <a:pt x="857377" y="417703"/>
                    <a:pt x="844677" y="355219"/>
                  </a:cubicBezTo>
                  <a:cubicBezTo>
                    <a:pt x="831977" y="292735"/>
                    <a:pt x="809244" y="234950"/>
                    <a:pt x="776097" y="182118"/>
                  </a:cubicBezTo>
                  <a:cubicBezTo>
                    <a:pt x="742950" y="129286"/>
                    <a:pt x="699135" y="85598"/>
                    <a:pt x="644398" y="51435"/>
                  </a:cubicBezTo>
                  <a:cubicBezTo>
                    <a:pt x="589661" y="17272"/>
                    <a:pt x="520827" y="0"/>
                    <a:pt x="437896" y="0"/>
                  </a:cubicBezTo>
                  <a:close/>
                </a:path>
              </a:pathLst>
            </a:custGeom>
            <a:solidFill>
              <a:srgbClr val="1D1D1D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0389381" y="14903574"/>
            <a:ext cx="10603847" cy="3115758"/>
            <a:chOff x="0" y="0"/>
            <a:chExt cx="2576779" cy="757149"/>
          </a:xfrm>
        </p:grpSpPr>
        <p:sp>
          <p:nvSpPr>
            <p:cNvPr id="8" name="Freeform 8"/>
            <p:cNvSpPr/>
            <p:nvPr/>
          </p:nvSpPr>
          <p:spPr>
            <a:xfrm>
              <a:off x="63500" y="363729"/>
              <a:ext cx="532003" cy="326518"/>
            </a:xfrm>
            <a:custGeom>
              <a:avLst/>
              <a:gdLst/>
              <a:ahLst/>
              <a:cxnLst/>
              <a:rect l="l" t="t" r="r" b="b"/>
              <a:pathLst>
                <a:path w="532003" h="326518">
                  <a:moveTo>
                    <a:pt x="22860" y="0"/>
                  </a:moveTo>
                  <a:lnTo>
                    <a:pt x="111887" y="0"/>
                  </a:lnTo>
                  <a:lnTo>
                    <a:pt x="111887" y="326518"/>
                  </a:lnTo>
                  <a:lnTo>
                    <a:pt x="22860" y="326518"/>
                  </a:lnTo>
                  <a:close/>
                  <a:moveTo>
                    <a:pt x="444119" y="312802"/>
                  </a:moveTo>
                  <a:cubicBezTo>
                    <a:pt x="444119" y="186056"/>
                    <a:pt x="432689" y="135891"/>
                    <a:pt x="325374" y="135891"/>
                  </a:cubicBezTo>
                  <a:lnTo>
                    <a:pt x="131318" y="135891"/>
                  </a:lnTo>
                  <a:cubicBezTo>
                    <a:pt x="64008" y="135891"/>
                    <a:pt x="16002" y="133605"/>
                    <a:pt x="0" y="129033"/>
                  </a:cubicBezTo>
                  <a:lnTo>
                    <a:pt x="19431" y="27432"/>
                  </a:lnTo>
                  <a:cubicBezTo>
                    <a:pt x="42291" y="32004"/>
                    <a:pt x="99314" y="32004"/>
                    <a:pt x="176911" y="32004"/>
                  </a:cubicBezTo>
                  <a:lnTo>
                    <a:pt x="333375" y="32004"/>
                  </a:lnTo>
                  <a:cubicBezTo>
                    <a:pt x="495427" y="32004"/>
                    <a:pt x="532003" y="78740"/>
                    <a:pt x="532003" y="266066"/>
                  </a:cubicBezTo>
                  <a:lnTo>
                    <a:pt x="532003" y="326518"/>
                  </a:lnTo>
                  <a:lnTo>
                    <a:pt x="444119" y="326518"/>
                  </a:lnTo>
                  <a:close/>
                </a:path>
              </a:pathLst>
            </a:custGeom>
            <a:solidFill>
              <a:srgbClr val="1D1D1D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674243" y="64643"/>
              <a:ext cx="538861" cy="629033"/>
            </a:xfrm>
            <a:custGeom>
              <a:avLst/>
              <a:gdLst/>
              <a:ahLst/>
              <a:cxnLst/>
              <a:rect l="l" t="t" r="r" b="b"/>
              <a:pathLst>
                <a:path w="538861" h="629033">
                  <a:moveTo>
                    <a:pt x="42164" y="0"/>
                  </a:moveTo>
                  <a:lnTo>
                    <a:pt x="21590" y="101601"/>
                  </a:lnTo>
                  <a:cubicBezTo>
                    <a:pt x="38735" y="106173"/>
                    <a:pt x="82042" y="108459"/>
                    <a:pt x="148336" y="108459"/>
                  </a:cubicBezTo>
                  <a:lnTo>
                    <a:pt x="247650" y="108459"/>
                  </a:lnTo>
                  <a:cubicBezTo>
                    <a:pt x="356108" y="108459"/>
                    <a:pt x="369824" y="155195"/>
                    <a:pt x="372110" y="277369"/>
                  </a:cubicBezTo>
                  <a:cubicBezTo>
                    <a:pt x="374396" y="335535"/>
                    <a:pt x="373254" y="443994"/>
                    <a:pt x="373254" y="521718"/>
                  </a:cubicBezTo>
                  <a:lnTo>
                    <a:pt x="199771" y="521718"/>
                  </a:lnTo>
                  <a:cubicBezTo>
                    <a:pt x="135890" y="521718"/>
                    <a:pt x="53594" y="521718"/>
                    <a:pt x="19431" y="527433"/>
                  </a:cubicBezTo>
                  <a:lnTo>
                    <a:pt x="0" y="629033"/>
                  </a:lnTo>
                  <a:cubicBezTo>
                    <a:pt x="26289" y="625604"/>
                    <a:pt x="98171" y="625604"/>
                    <a:pt x="147320" y="625604"/>
                  </a:cubicBezTo>
                  <a:lnTo>
                    <a:pt x="519431" y="625604"/>
                  </a:lnTo>
                  <a:lnTo>
                    <a:pt x="538862" y="521718"/>
                  </a:lnTo>
                  <a:lnTo>
                    <a:pt x="455422" y="521718"/>
                  </a:lnTo>
                  <a:cubicBezTo>
                    <a:pt x="457708" y="502287"/>
                    <a:pt x="459995" y="448693"/>
                    <a:pt x="459995" y="424690"/>
                  </a:cubicBezTo>
                  <a:lnTo>
                    <a:pt x="459995" y="236348"/>
                  </a:lnTo>
                  <a:cubicBezTo>
                    <a:pt x="459995" y="80011"/>
                    <a:pt x="441706" y="4572"/>
                    <a:pt x="278511" y="4572"/>
                  </a:cubicBezTo>
                  <a:lnTo>
                    <a:pt x="188341" y="4572"/>
                  </a:lnTo>
                  <a:cubicBezTo>
                    <a:pt x="115316" y="4572"/>
                    <a:pt x="65024" y="4572"/>
                    <a:pt x="42291" y="0"/>
                  </a:cubicBezTo>
                  <a:close/>
                </a:path>
              </a:pathLst>
            </a:custGeom>
            <a:solidFill>
              <a:srgbClr val="1D1D1D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1279272" y="363729"/>
              <a:ext cx="531876" cy="326518"/>
            </a:xfrm>
            <a:custGeom>
              <a:avLst/>
              <a:gdLst/>
              <a:ahLst/>
              <a:cxnLst/>
              <a:rect l="l" t="t" r="r" b="b"/>
              <a:pathLst>
                <a:path w="531876" h="326518">
                  <a:moveTo>
                    <a:pt x="22860" y="0"/>
                  </a:moveTo>
                  <a:lnTo>
                    <a:pt x="111887" y="0"/>
                  </a:lnTo>
                  <a:lnTo>
                    <a:pt x="111887" y="326518"/>
                  </a:lnTo>
                  <a:lnTo>
                    <a:pt x="22860" y="326518"/>
                  </a:lnTo>
                  <a:close/>
                  <a:moveTo>
                    <a:pt x="444119" y="312802"/>
                  </a:moveTo>
                  <a:cubicBezTo>
                    <a:pt x="444119" y="186056"/>
                    <a:pt x="432689" y="135891"/>
                    <a:pt x="325374" y="135891"/>
                  </a:cubicBezTo>
                  <a:lnTo>
                    <a:pt x="131318" y="135891"/>
                  </a:lnTo>
                  <a:cubicBezTo>
                    <a:pt x="64008" y="135891"/>
                    <a:pt x="16002" y="133605"/>
                    <a:pt x="0" y="129033"/>
                  </a:cubicBezTo>
                  <a:lnTo>
                    <a:pt x="19431" y="27432"/>
                  </a:lnTo>
                  <a:cubicBezTo>
                    <a:pt x="42291" y="32004"/>
                    <a:pt x="99314" y="32004"/>
                    <a:pt x="176911" y="32004"/>
                  </a:cubicBezTo>
                  <a:lnTo>
                    <a:pt x="333248" y="32004"/>
                  </a:lnTo>
                  <a:cubicBezTo>
                    <a:pt x="495300" y="32004"/>
                    <a:pt x="531876" y="78740"/>
                    <a:pt x="531876" y="266066"/>
                  </a:cubicBezTo>
                  <a:lnTo>
                    <a:pt x="531876" y="326518"/>
                  </a:lnTo>
                  <a:lnTo>
                    <a:pt x="443992" y="326518"/>
                  </a:lnTo>
                  <a:close/>
                </a:path>
              </a:pathLst>
            </a:custGeom>
            <a:solidFill>
              <a:srgbClr val="1D1D1D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1888872" y="63500"/>
              <a:ext cx="624332" cy="626874"/>
            </a:xfrm>
            <a:custGeom>
              <a:avLst/>
              <a:gdLst/>
              <a:ahLst/>
              <a:cxnLst/>
              <a:rect l="l" t="t" r="r" b="b"/>
              <a:pathLst>
                <a:path w="624332" h="626874">
                  <a:moveTo>
                    <a:pt x="125349" y="0"/>
                  </a:moveTo>
                  <a:lnTo>
                    <a:pt x="3429" y="9144"/>
                  </a:lnTo>
                  <a:lnTo>
                    <a:pt x="0" y="14859"/>
                  </a:lnTo>
                  <a:cubicBezTo>
                    <a:pt x="45720" y="57150"/>
                    <a:pt x="103886" y="115317"/>
                    <a:pt x="154051" y="173610"/>
                  </a:cubicBezTo>
                  <a:cubicBezTo>
                    <a:pt x="73025" y="259208"/>
                    <a:pt x="46736" y="363094"/>
                    <a:pt x="46736" y="474982"/>
                  </a:cubicBezTo>
                  <a:cubicBezTo>
                    <a:pt x="46736" y="526290"/>
                    <a:pt x="54737" y="582297"/>
                    <a:pt x="67310" y="626874"/>
                  </a:cubicBezTo>
                  <a:lnTo>
                    <a:pt x="176911" y="626874"/>
                  </a:lnTo>
                  <a:cubicBezTo>
                    <a:pt x="162052" y="578868"/>
                    <a:pt x="146050" y="514987"/>
                    <a:pt x="144907" y="449963"/>
                  </a:cubicBezTo>
                  <a:cubicBezTo>
                    <a:pt x="142621" y="376938"/>
                    <a:pt x="152908" y="295911"/>
                    <a:pt x="203073" y="234189"/>
                  </a:cubicBezTo>
                  <a:cubicBezTo>
                    <a:pt x="366268" y="423674"/>
                    <a:pt x="464439" y="565279"/>
                    <a:pt x="503301" y="626874"/>
                  </a:cubicBezTo>
                  <a:lnTo>
                    <a:pt x="624332" y="626874"/>
                  </a:lnTo>
                  <a:cubicBezTo>
                    <a:pt x="590042" y="572137"/>
                    <a:pt x="493014" y="435104"/>
                    <a:pt x="431419" y="359792"/>
                  </a:cubicBezTo>
                  <a:cubicBezTo>
                    <a:pt x="513588" y="311913"/>
                    <a:pt x="561594" y="228474"/>
                    <a:pt x="561594" y="134875"/>
                  </a:cubicBezTo>
                  <a:cubicBezTo>
                    <a:pt x="561594" y="84710"/>
                    <a:pt x="554736" y="43561"/>
                    <a:pt x="539877" y="127"/>
                  </a:cubicBezTo>
                  <a:lnTo>
                    <a:pt x="539750" y="127"/>
                  </a:lnTo>
                  <a:lnTo>
                    <a:pt x="427990" y="10414"/>
                  </a:lnTo>
                  <a:cubicBezTo>
                    <a:pt x="449707" y="59563"/>
                    <a:pt x="461137" y="110872"/>
                    <a:pt x="462280" y="154306"/>
                  </a:cubicBezTo>
                  <a:cubicBezTo>
                    <a:pt x="462280" y="227331"/>
                    <a:pt x="433705" y="273051"/>
                    <a:pt x="388112" y="303912"/>
                  </a:cubicBezTo>
                  <a:cubicBezTo>
                    <a:pt x="268224" y="155195"/>
                    <a:pt x="183769" y="59309"/>
                    <a:pt x="125476" y="0"/>
                  </a:cubicBezTo>
                  <a:close/>
                </a:path>
              </a:pathLst>
            </a:custGeom>
            <a:solidFill>
              <a:srgbClr val="1D1D1D"/>
            </a:solidFill>
          </p:spPr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602060" y="12185508"/>
            <a:ext cx="4420105" cy="5911910"/>
            <a:chOff x="0" y="0"/>
            <a:chExt cx="4420108" cy="5911914"/>
          </a:xfrm>
        </p:grpSpPr>
        <p:sp>
          <p:nvSpPr>
            <p:cNvPr id="3" name="Freeform 3"/>
            <p:cNvSpPr/>
            <p:nvPr/>
          </p:nvSpPr>
          <p:spPr>
            <a:xfrm>
              <a:off x="63500" y="63500"/>
              <a:ext cx="4293108" cy="5784977"/>
            </a:xfrm>
            <a:custGeom>
              <a:avLst/>
              <a:gdLst/>
              <a:ahLst/>
              <a:cxnLst/>
              <a:rect l="l" t="t" r="r" b="b"/>
              <a:pathLst>
                <a:path w="4293108" h="5784977">
                  <a:moveTo>
                    <a:pt x="0" y="0"/>
                  </a:moveTo>
                  <a:lnTo>
                    <a:pt x="4293108" y="0"/>
                  </a:lnTo>
                  <a:lnTo>
                    <a:pt x="4293108" y="5784977"/>
                  </a:lnTo>
                  <a:lnTo>
                    <a:pt x="0" y="578497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288163" y="288163"/>
              <a:ext cx="2808224" cy="2808224"/>
            </a:xfrm>
            <a:custGeom>
              <a:avLst/>
              <a:gdLst/>
              <a:ahLst/>
              <a:cxnLst/>
              <a:rect l="l" t="t" r="r" b="b"/>
              <a:pathLst>
                <a:path w="2808224" h="2808224">
                  <a:moveTo>
                    <a:pt x="0" y="0"/>
                  </a:moveTo>
                  <a:lnTo>
                    <a:pt x="2808224" y="0"/>
                  </a:lnTo>
                  <a:lnTo>
                    <a:pt x="2808224" y="2808224"/>
                  </a:lnTo>
                  <a:lnTo>
                    <a:pt x="0" y="2808224"/>
                  </a:lnTo>
                  <a:close/>
                </a:path>
              </a:pathLst>
            </a:custGeom>
            <a:solidFill>
              <a:srgbClr val="ED3400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8175993" y="12185508"/>
            <a:ext cx="4420105" cy="5911910"/>
            <a:chOff x="0" y="0"/>
            <a:chExt cx="4420108" cy="5911914"/>
          </a:xfrm>
        </p:grpSpPr>
        <p:sp>
          <p:nvSpPr>
            <p:cNvPr id="6" name="Freeform 6"/>
            <p:cNvSpPr/>
            <p:nvPr/>
          </p:nvSpPr>
          <p:spPr>
            <a:xfrm>
              <a:off x="63500" y="63500"/>
              <a:ext cx="4293108" cy="5784977"/>
            </a:xfrm>
            <a:custGeom>
              <a:avLst/>
              <a:gdLst/>
              <a:ahLst/>
              <a:cxnLst/>
              <a:rect l="l" t="t" r="r" b="b"/>
              <a:pathLst>
                <a:path w="4293108" h="5784977">
                  <a:moveTo>
                    <a:pt x="0" y="0"/>
                  </a:moveTo>
                  <a:lnTo>
                    <a:pt x="4293108" y="0"/>
                  </a:lnTo>
                  <a:lnTo>
                    <a:pt x="4293108" y="5784977"/>
                  </a:lnTo>
                  <a:lnTo>
                    <a:pt x="0" y="578497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288163" y="288163"/>
              <a:ext cx="2808224" cy="2808224"/>
            </a:xfrm>
            <a:custGeom>
              <a:avLst/>
              <a:gdLst/>
              <a:ahLst/>
              <a:cxnLst/>
              <a:rect l="l" t="t" r="r" b="b"/>
              <a:pathLst>
                <a:path w="2808224" h="2808224">
                  <a:moveTo>
                    <a:pt x="0" y="0"/>
                  </a:moveTo>
                  <a:lnTo>
                    <a:pt x="2808224" y="0"/>
                  </a:lnTo>
                  <a:lnTo>
                    <a:pt x="2808224" y="2808224"/>
                  </a:lnTo>
                  <a:lnTo>
                    <a:pt x="0" y="2808224"/>
                  </a:lnTo>
                  <a:close/>
                </a:path>
              </a:pathLst>
            </a:custGeom>
            <a:solidFill>
              <a:srgbClr val="F1630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2749927" y="12185508"/>
            <a:ext cx="4420105" cy="5911910"/>
            <a:chOff x="0" y="0"/>
            <a:chExt cx="4420108" cy="5911914"/>
          </a:xfrm>
        </p:grpSpPr>
        <p:sp>
          <p:nvSpPr>
            <p:cNvPr id="9" name="Freeform 9"/>
            <p:cNvSpPr/>
            <p:nvPr/>
          </p:nvSpPr>
          <p:spPr>
            <a:xfrm>
              <a:off x="63500" y="63500"/>
              <a:ext cx="4293108" cy="5784977"/>
            </a:xfrm>
            <a:custGeom>
              <a:avLst/>
              <a:gdLst/>
              <a:ahLst/>
              <a:cxnLst/>
              <a:rect l="l" t="t" r="r" b="b"/>
              <a:pathLst>
                <a:path w="4293108" h="5784977">
                  <a:moveTo>
                    <a:pt x="0" y="0"/>
                  </a:moveTo>
                  <a:lnTo>
                    <a:pt x="4293108" y="0"/>
                  </a:lnTo>
                  <a:lnTo>
                    <a:pt x="4293108" y="5784977"/>
                  </a:lnTo>
                  <a:lnTo>
                    <a:pt x="0" y="578497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288163" y="288163"/>
              <a:ext cx="2808224" cy="2808224"/>
            </a:xfrm>
            <a:custGeom>
              <a:avLst/>
              <a:gdLst/>
              <a:ahLst/>
              <a:cxnLst/>
              <a:rect l="l" t="t" r="r" b="b"/>
              <a:pathLst>
                <a:path w="2808224" h="2808224">
                  <a:moveTo>
                    <a:pt x="0" y="0"/>
                  </a:moveTo>
                  <a:lnTo>
                    <a:pt x="2808224" y="0"/>
                  </a:lnTo>
                  <a:lnTo>
                    <a:pt x="2808224" y="2808224"/>
                  </a:lnTo>
                  <a:lnTo>
                    <a:pt x="0" y="2808224"/>
                  </a:lnTo>
                  <a:close/>
                </a:path>
              </a:pathLst>
            </a:custGeom>
            <a:solidFill>
              <a:srgbClr val="0094FF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7323851" y="12185508"/>
            <a:ext cx="4420105" cy="5911910"/>
            <a:chOff x="0" y="0"/>
            <a:chExt cx="4420108" cy="5911914"/>
          </a:xfrm>
        </p:grpSpPr>
        <p:sp>
          <p:nvSpPr>
            <p:cNvPr id="12" name="Freeform 12"/>
            <p:cNvSpPr/>
            <p:nvPr/>
          </p:nvSpPr>
          <p:spPr>
            <a:xfrm>
              <a:off x="63500" y="63500"/>
              <a:ext cx="4293108" cy="5784977"/>
            </a:xfrm>
            <a:custGeom>
              <a:avLst/>
              <a:gdLst/>
              <a:ahLst/>
              <a:cxnLst/>
              <a:rect l="l" t="t" r="r" b="b"/>
              <a:pathLst>
                <a:path w="4293108" h="5784977">
                  <a:moveTo>
                    <a:pt x="0" y="0"/>
                  </a:moveTo>
                  <a:lnTo>
                    <a:pt x="4293108" y="0"/>
                  </a:lnTo>
                  <a:lnTo>
                    <a:pt x="4293108" y="5784977"/>
                  </a:lnTo>
                  <a:lnTo>
                    <a:pt x="0" y="578497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288163" y="288163"/>
              <a:ext cx="2808224" cy="2808224"/>
            </a:xfrm>
            <a:custGeom>
              <a:avLst/>
              <a:gdLst/>
              <a:ahLst/>
              <a:cxnLst/>
              <a:rect l="l" t="t" r="r" b="b"/>
              <a:pathLst>
                <a:path w="2808224" h="2808224">
                  <a:moveTo>
                    <a:pt x="0" y="0"/>
                  </a:moveTo>
                  <a:lnTo>
                    <a:pt x="2808224" y="0"/>
                  </a:lnTo>
                  <a:lnTo>
                    <a:pt x="2808224" y="2808224"/>
                  </a:lnTo>
                  <a:lnTo>
                    <a:pt x="0" y="2808224"/>
                  </a:lnTo>
                  <a:close/>
                </a:path>
              </a:pathLst>
            </a:custGeom>
            <a:solidFill>
              <a:srgbClr val="0039D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897784" y="12185508"/>
            <a:ext cx="4420105" cy="5911910"/>
            <a:chOff x="0" y="0"/>
            <a:chExt cx="4420108" cy="5911914"/>
          </a:xfrm>
        </p:grpSpPr>
        <p:sp>
          <p:nvSpPr>
            <p:cNvPr id="15" name="Freeform 15"/>
            <p:cNvSpPr/>
            <p:nvPr/>
          </p:nvSpPr>
          <p:spPr>
            <a:xfrm>
              <a:off x="63500" y="63500"/>
              <a:ext cx="4293109" cy="5784977"/>
            </a:xfrm>
            <a:custGeom>
              <a:avLst/>
              <a:gdLst/>
              <a:ahLst/>
              <a:cxnLst/>
              <a:rect l="l" t="t" r="r" b="b"/>
              <a:pathLst>
                <a:path w="4293109" h="5784977">
                  <a:moveTo>
                    <a:pt x="0" y="0"/>
                  </a:moveTo>
                  <a:lnTo>
                    <a:pt x="4293109" y="0"/>
                  </a:lnTo>
                  <a:lnTo>
                    <a:pt x="4293109" y="5784977"/>
                  </a:lnTo>
                  <a:lnTo>
                    <a:pt x="0" y="578497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288163" y="288163"/>
              <a:ext cx="2808225" cy="2808224"/>
            </a:xfrm>
            <a:custGeom>
              <a:avLst/>
              <a:gdLst/>
              <a:ahLst/>
              <a:cxnLst/>
              <a:rect l="l" t="t" r="r" b="b"/>
              <a:pathLst>
                <a:path w="2808225" h="2808224">
                  <a:moveTo>
                    <a:pt x="0" y="0"/>
                  </a:moveTo>
                  <a:lnTo>
                    <a:pt x="2808225" y="0"/>
                  </a:lnTo>
                  <a:lnTo>
                    <a:pt x="2808225" y="2808224"/>
                  </a:lnTo>
                  <a:lnTo>
                    <a:pt x="0" y="2808224"/>
                  </a:lnTo>
                  <a:close/>
                </a:path>
              </a:pathLst>
            </a:custGeom>
            <a:solidFill>
              <a:srgbClr val="F2929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26471718" y="12185508"/>
            <a:ext cx="4420105" cy="5911910"/>
            <a:chOff x="0" y="0"/>
            <a:chExt cx="4420108" cy="5911914"/>
          </a:xfrm>
        </p:grpSpPr>
        <p:sp>
          <p:nvSpPr>
            <p:cNvPr id="18" name="Freeform 18"/>
            <p:cNvSpPr/>
            <p:nvPr/>
          </p:nvSpPr>
          <p:spPr>
            <a:xfrm>
              <a:off x="63500" y="63500"/>
              <a:ext cx="4293108" cy="5784977"/>
            </a:xfrm>
            <a:custGeom>
              <a:avLst/>
              <a:gdLst/>
              <a:ahLst/>
              <a:cxnLst/>
              <a:rect l="l" t="t" r="r" b="b"/>
              <a:pathLst>
                <a:path w="4293108" h="5784977">
                  <a:moveTo>
                    <a:pt x="0" y="0"/>
                  </a:moveTo>
                  <a:lnTo>
                    <a:pt x="4293108" y="0"/>
                  </a:lnTo>
                  <a:lnTo>
                    <a:pt x="4293108" y="5784977"/>
                  </a:lnTo>
                  <a:lnTo>
                    <a:pt x="0" y="578497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288163" y="288163"/>
              <a:ext cx="2808224" cy="2808224"/>
            </a:xfrm>
            <a:custGeom>
              <a:avLst/>
              <a:gdLst/>
              <a:ahLst/>
              <a:cxnLst/>
              <a:rect l="l" t="t" r="r" b="b"/>
              <a:pathLst>
                <a:path w="2808224" h="2808224">
                  <a:moveTo>
                    <a:pt x="0" y="0"/>
                  </a:moveTo>
                  <a:lnTo>
                    <a:pt x="2808224" y="0"/>
                  </a:lnTo>
                  <a:lnTo>
                    <a:pt x="2808224" y="2808224"/>
                  </a:lnTo>
                  <a:lnTo>
                    <a:pt x="0" y="2808224"/>
                  </a:lnTo>
                  <a:close/>
                </a:path>
              </a:pathLst>
            </a:custGeom>
            <a:solidFill>
              <a:srgbClr val="1D1D1D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3890220" y="15905611"/>
            <a:ext cx="3379470" cy="1987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HEX N.ºDA4620 RGB 218, 70, 32 CMYK 0, 88, 100, 0 TIPO DE TINTA Proceso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464163" y="15905611"/>
            <a:ext cx="3379470" cy="1987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HEX RGB CMYK TIPO DE TINTA Proceso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899380" y="15905611"/>
            <a:ext cx="1703508" cy="976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N.ºE06C2B 224, 108, 43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864671" y="16916566"/>
            <a:ext cx="1666380" cy="471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0, 71, 100, 0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3038087" y="15905611"/>
            <a:ext cx="3379470" cy="1987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HEX RGB CMYK TIPO DE TINTA Proceso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473304" y="15905611"/>
            <a:ext cx="1703499" cy="976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N.º3491FA 52, 145, 250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4438595" y="16916566"/>
            <a:ext cx="1490043" cy="471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76, 38, 0, 0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7612039" y="15905611"/>
            <a:ext cx="3379470" cy="1987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HEX N.º0B38CA RGB 11, 56, 202 CMYK 94, 74, 0, 0 TIPO DE TINTA Proceso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2185954" y="15905611"/>
            <a:ext cx="3379470" cy="1987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HEX RGB CMYK TIPO DE TINTA Proceso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23621181" y="15905611"/>
            <a:ext cx="1879825" cy="976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N.ºE5979D 229, 151, 157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23586472" y="16916566"/>
            <a:ext cx="1490043" cy="471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0, 54, 26, 0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6759878" y="15905611"/>
            <a:ext cx="918429" cy="1482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HEX RGB CMYK 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28195095" y="15905611"/>
            <a:ext cx="1635100" cy="976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N.º1D1D1D 29, 29, 29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28160386" y="16916566"/>
            <a:ext cx="1842706" cy="471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75, 66, 60, 81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26759878" y="17422039"/>
            <a:ext cx="3379480" cy="471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80"/>
              </a:lnSpc>
            </a:pPr>
            <a:r>
              <a:rPr lang="en-US" sz="2653" spc="-21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TIPO DE TINTA Proceso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3890220" y="15293287"/>
            <a:ext cx="3450546" cy="606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53"/>
              </a:lnSpc>
            </a:pPr>
            <a:r>
              <a:rPr lang="en-US" sz="3537" spc="-28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R=218 G=70 B=32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8464163" y="15293287"/>
            <a:ext cx="3685651" cy="606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53"/>
              </a:lnSpc>
            </a:pPr>
            <a:r>
              <a:rPr lang="en-US" sz="3537" spc="-28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R=224 G=108 B=43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3038087" y="15293287"/>
            <a:ext cx="3685661" cy="606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53"/>
              </a:lnSpc>
            </a:pPr>
            <a:r>
              <a:rPr lang="en-US" sz="3537" spc="-28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R=52 G=145 B=250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7612039" y="15293287"/>
            <a:ext cx="3450546" cy="606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53"/>
              </a:lnSpc>
            </a:pPr>
            <a:r>
              <a:rPr lang="en-US" sz="3537" spc="-28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R=11 G=56 B=202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22185954" y="15293287"/>
            <a:ext cx="3920766" cy="606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53"/>
              </a:lnSpc>
            </a:pPr>
            <a:r>
              <a:rPr lang="en-US" sz="3537" spc="-28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R=229 G=151 B=157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26759878" y="15293287"/>
            <a:ext cx="3215440" cy="606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53"/>
              </a:lnSpc>
            </a:pPr>
            <a:r>
              <a:rPr lang="en-US" sz="3537" spc="-28">
                <a:solidFill>
                  <a:srgbClr val="000000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R=29 G=29 B=29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22656" y="12563365"/>
            <a:ext cx="28837686" cy="5166783"/>
          </a:xfrm>
          <a:custGeom>
            <a:avLst/>
            <a:gdLst/>
            <a:ahLst/>
            <a:cxnLst/>
            <a:rect l="l" t="t" r="r" b="b"/>
            <a:pathLst>
              <a:path w="28837686" h="5166783">
                <a:moveTo>
                  <a:pt x="0" y="0"/>
                </a:moveTo>
                <a:lnTo>
                  <a:pt x="28837686" y="0"/>
                </a:lnTo>
                <a:lnTo>
                  <a:pt x="28837686" y="5166783"/>
                </a:lnTo>
                <a:lnTo>
                  <a:pt x="0" y="516678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Personalizado</PresentationFormat>
  <Paragraphs>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Design_ALL.ai</dc:title>
  <cp:revision>2</cp:revision>
  <dcterms:created xsi:type="dcterms:W3CDTF">2006-08-16T00:00:00Z</dcterms:created>
  <dcterms:modified xsi:type="dcterms:W3CDTF">2026-05-16T07:29:32Z</dcterms:modified>
  <dc:identifier>DAG_yJ5NTWg</dc:identifier>
</cp:coreProperties>
</file>