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Lst>
  <p:sldSz cx="10693400" cy="15113000"/>
  <p:notesSz cx="6858000" cy="9144000"/>
  <p:embeddedFontLst>
    <p:embeddedFont>
      <p:font typeface="IBM Plex Sans" panose="020B0503050203000203" pitchFamily="34" charset="0"/>
      <p:regular r:id="rId3"/>
      <p:bold r:id="rId4"/>
      <p:italic r:id="rId5"/>
      <p:boldItalic r:id="rId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font" Target="fonts/font1.fntdata"/><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4.fntdata"/><Relationship Id="rId5" Type="http://schemas.openxmlformats.org/officeDocument/2006/relationships/font" Target="fonts/font3.fntdata"/><Relationship Id="rId10" Type="http://schemas.openxmlformats.org/officeDocument/2006/relationships/tableStyles" Target="tableStyles.xml"/><Relationship Id="rId4" Type="http://schemas.openxmlformats.org/officeDocument/2006/relationships/font" Target="fonts/font2.fntdata"/><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5/16/2026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6F4"/>
        </a:solidFill>
        <a:effectLst/>
      </p:bgPr>
    </p:bg>
    <p:spTree>
      <p:nvGrpSpPr>
        <p:cNvPr id="1" name=""/>
        <p:cNvGrpSpPr/>
        <p:nvPr/>
      </p:nvGrpSpPr>
      <p:grpSpPr>
        <a:xfrm>
          <a:off x="0" y="0"/>
          <a:ext cx="0" cy="0"/>
          <a:chOff x="0" y="0"/>
          <a:chExt cx="0" cy="0"/>
        </a:xfrm>
      </p:grpSpPr>
      <p:sp>
        <p:nvSpPr>
          <p:cNvPr id="2" name="Freeform 2"/>
          <p:cNvSpPr/>
          <p:nvPr/>
        </p:nvSpPr>
        <p:spPr>
          <a:xfrm>
            <a:off x="0" y="-336673"/>
            <a:ext cx="11726664" cy="17044962"/>
          </a:xfrm>
          <a:custGeom>
            <a:avLst/>
            <a:gdLst/>
            <a:ahLst/>
            <a:cxnLst/>
            <a:rect l="l" t="t" r="r" b="b"/>
            <a:pathLst>
              <a:path w="11726664" h="17044962">
                <a:moveTo>
                  <a:pt x="0" y="0"/>
                </a:moveTo>
                <a:lnTo>
                  <a:pt x="11726664" y="0"/>
                </a:lnTo>
                <a:lnTo>
                  <a:pt x="11726664" y="17044963"/>
                </a:lnTo>
                <a:lnTo>
                  <a:pt x="0" y="17044963"/>
                </a:lnTo>
                <a:lnTo>
                  <a:pt x="0" y="0"/>
                </a:lnTo>
                <a:close/>
              </a:path>
            </a:pathLst>
          </a:custGeom>
          <a:blipFill>
            <a:blip r:embed="rId2"/>
            <a:stretch>
              <a:fillRect l="-1548" r="-1548" b="-489"/>
            </a:stretch>
          </a:blipFill>
        </p:spPr>
      </p:sp>
      <p:sp>
        <p:nvSpPr>
          <p:cNvPr id="3" name="Freeform 3"/>
          <p:cNvSpPr/>
          <p:nvPr/>
        </p:nvSpPr>
        <p:spPr>
          <a:xfrm>
            <a:off x="221701" y="13442365"/>
            <a:ext cx="4749106" cy="1216870"/>
          </a:xfrm>
          <a:custGeom>
            <a:avLst/>
            <a:gdLst/>
            <a:ahLst/>
            <a:cxnLst/>
            <a:rect l="l" t="t" r="r" b="b"/>
            <a:pathLst>
              <a:path w="4749106" h="1216870">
                <a:moveTo>
                  <a:pt x="0" y="0"/>
                </a:moveTo>
                <a:lnTo>
                  <a:pt x="4749106" y="0"/>
                </a:lnTo>
                <a:lnTo>
                  <a:pt x="4749106" y="1216870"/>
                </a:lnTo>
                <a:lnTo>
                  <a:pt x="0" y="1216870"/>
                </a:lnTo>
                <a:lnTo>
                  <a:pt x="0" y="0"/>
                </a:lnTo>
                <a:close/>
              </a:path>
            </a:pathLst>
          </a:custGeom>
          <a:blipFill>
            <a:blip r:embed="rId3"/>
            <a:stretch>
              <a:fillRect/>
            </a:stretch>
          </a:blipFill>
        </p:spPr>
      </p:sp>
      <p:sp>
        <p:nvSpPr>
          <p:cNvPr id="4" name="Freeform 4"/>
          <p:cNvSpPr/>
          <p:nvPr/>
        </p:nvSpPr>
        <p:spPr>
          <a:xfrm>
            <a:off x="499342" y="9167548"/>
            <a:ext cx="5242465" cy="2276229"/>
          </a:xfrm>
          <a:custGeom>
            <a:avLst/>
            <a:gdLst/>
            <a:ahLst/>
            <a:cxnLst/>
            <a:rect l="l" t="t" r="r" b="b"/>
            <a:pathLst>
              <a:path w="5242465" h="2276229">
                <a:moveTo>
                  <a:pt x="0" y="0"/>
                </a:moveTo>
                <a:lnTo>
                  <a:pt x="5242464" y="0"/>
                </a:lnTo>
                <a:lnTo>
                  <a:pt x="5242464" y="2276229"/>
                </a:lnTo>
                <a:lnTo>
                  <a:pt x="0" y="2276229"/>
                </a:lnTo>
                <a:lnTo>
                  <a:pt x="0" y="0"/>
                </a:lnTo>
                <a:close/>
              </a:path>
            </a:pathLst>
          </a:custGeom>
          <a:blipFill>
            <a:blip r:embed="rId4"/>
            <a:stretch>
              <a:fillRect/>
            </a:stretch>
          </a:blipFill>
        </p:spPr>
      </p:sp>
      <p:sp>
        <p:nvSpPr>
          <p:cNvPr id="5" name="Freeform 5"/>
          <p:cNvSpPr/>
          <p:nvPr/>
        </p:nvSpPr>
        <p:spPr>
          <a:xfrm>
            <a:off x="2193006" y="0"/>
            <a:ext cx="6305987" cy="3044440"/>
          </a:xfrm>
          <a:custGeom>
            <a:avLst/>
            <a:gdLst/>
            <a:ahLst/>
            <a:cxnLst/>
            <a:rect l="l" t="t" r="r" b="b"/>
            <a:pathLst>
              <a:path w="6305987" h="3044440">
                <a:moveTo>
                  <a:pt x="0" y="0"/>
                </a:moveTo>
                <a:lnTo>
                  <a:pt x="6305988" y="0"/>
                </a:lnTo>
                <a:lnTo>
                  <a:pt x="6305988" y="3044440"/>
                </a:lnTo>
                <a:lnTo>
                  <a:pt x="0" y="3044440"/>
                </a:lnTo>
                <a:lnTo>
                  <a:pt x="0" y="0"/>
                </a:lnTo>
                <a:close/>
              </a:path>
            </a:pathLst>
          </a:custGeom>
          <a:blipFill>
            <a:blip r:embed="rId5"/>
            <a:stretch>
              <a:fillRect/>
            </a:stretch>
          </a:blipFill>
        </p:spPr>
      </p:sp>
      <p:sp>
        <p:nvSpPr>
          <p:cNvPr id="6" name="Freeform 6"/>
          <p:cNvSpPr/>
          <p:nvPr/>
        </p:nvSpPr>
        <p:spPr>
          <a:xfrm>
            <a:off x="1487292" y="3158740"/>
            <a:ext cx="7717417" cy="5651805"/>
          </a:xfrm>
          <a:custGeom>
            <a:avLst/>
            <a:gdLst/>
            <a:ahLst/>
            <a:cxnLst/>
            <a:rect l="l" t="t" r="r" b="b"/>
            <a:pathLst>
              <a:path w="7717417" h="5651805">
                <a:moveTo>
                  <a:pt x="0" y="0"/>
                </a:moveTo>
                <a:lnTo>
                  <a:pt x="7717416" y="0"/>
                </a:lnTo>
                <a:lnTo>
                  <a:pt x="7717416" y="5651805"/>
                </a:lnTo>
                <a:lnTo>
                  <a:pt x="0" y="5651805"/>
                </a:lnTo>
                <a:lnTo>
                  <a:pt x="0" y="0"/>
                </a:lnTo>
                <a:close/>
              </a:path>
            </a:pathLst>
          </a:custGeom>
          <a:blipFill>
            <a:blip r:embed="rId6"/>
            <a:stretch>
              <a:fillRect/>
            </a:stretch>
          </a:blipFill>
        </p:spPr>
      </p:sp>
      <p:sp>
        <p:nvSpPr>
          <p:cNvPr id="7" name="TextBox 7"/>
          <p:cNvSpPr txBox="1"/>
          <p:nvPr/>
        </p:nvSpPr>
        <p:spPr>
          <a:xfrm>
            <a:off x="1046814" y="11810305"/>
            <a:ext cx="7847986" cy="656411"/>
          </a:xfrm>
          <a:prstGeom prst="rect">
            <a:avLst/>
          </a:prstGeom>
        </p:spPr>
        <p:txBody>
          <a:bodyPr lIns="0" tIns="0" rIns="0" bIns="0" rtlCol="0" anchor="t">
            <a:spAutoFit/>
          </a:bodyPr>
          <a:lstStyle/>
          <a:p>
            <a:pPr algn="just">
              <a:lnSpc>
                <a:spcPts val="1760"/>
              </a:lnSpc>
            </a:pPr>
            <a:r>
              <a:rPr lang="en-US" sz="1467" spc="-10">
                <a:solidFill>
                  <a:srgbClr val="1D1D1B"/>
                </a:solidFill>
                <a:latin typeface="IBM Plex Sans"/>
                <a:ea typeface="IBM Plex Sans"/>
                <a:cs typeface="IBM Plex Sans"/>
                <a:sym typeface="IBM Plex Sans"/>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Personalizado</PresentationFormat>
  <Paragraphs>0</Paragraphs>
  <Slides>1</Slides>
  <Notes>0</Notes>
  <HiddenSlides>0</HiddenSlides>
  <MMClips>0</MMClips>
  <ScaleCrop>false</ScaleCrop>
  <HeadingPairs>
    <vt:vector size="4" baseType="variant">
      <vt:variant>
        <vt:lpstr>Tema</vt:lpstr>
      </vt:variant>
      <vt:variant>
        <vt:i4>1</vt:i4>
      </vt:variant>
      <vt:variant>
        <vt:lpstr>Títulos de diapositiva</vt:lpstr>
      </vt:variant>
      <vt:variant>
        <vt:i4>1</vt:i4>
      </vt:variant>
    </vt:vector>
  </HeadingPairs>
  <TitlesOfParts>
    <vt:vector size="2" baseType="lpstr">
      <vt:lpstr>Office Theme</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EDJC 2026 editable poster Blue</dc:title>
  <cp:revision>2</cp:revision>
  <dcterms:created xsi:type="dcterms:W3CDTF">2006-08-16T00:00:00Z</dcterms:created>
  <dcterms:modified xsi:type="dcterms:W3CDTF">2026-05-16T07:30:09Z</dcterms:modified>
  <dc:identifier>DAHIHhsEkHQ</dc:identifier>
</cp:coreProperties>
</file>